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676" r:id="rId5"/>
  </p:sldMasterIdLst>
  <p:notesMasterIdLst>
    <p:notesMasterId r:id="rId9"/>
  </p:notesMasterIdLst>
  <p:sldIdLst>
    <p:sldId id="273" r:id="rId6"/>
    <p:sldId id="275" r:id="rId7"/>
    <p:sldId id="27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DA846D-A0AE-B2FA-5E21-3806AA5E2B6C}" name="Nayonika Kulkarni" initials="NK" userId="S::Nayonika.10685671@ltimindtree.com::637c1d92-6ebc-4a76-89c6-6ae488487a3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10648"/>
    <a:srgbClr val="00105B"/>
    <a:srgbClr val="013DAD"/>
    <a:srgbClr val="673BCD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FD4A3D-AA53-47C9-BBF7-547F59815B9B}" v="55" dt="2024-07-02T12:50:19.5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urav Jain" userId="6d97fb06-7884-4c7b-adfa-e29e7e0487d2" providerId="ADAL" clId="{B2FD4A3D-AA53-47C9-BBF7-547F59815B9B}"/>
    <pc:docChg chg="delSld modSld modShowInfo">
      <pc:chgData name="Gaurav Jain" userId="6d97fb06-7884-4c7b-adfa-e29e7e0487d2" providerId="ADAL" clId="{B2FD4A3D-AA53-47C9-BBF7-547F59815B9B}" dt="2024-07-02T12:51:01.279" v="57" actId="2744"/>
      <pc:docMkLst>
        <pc:docMk/>
      </pc:docMkLst>
      <pc:sldChg chg="del">
        <pc:chgData name="Gaurav Jain" userId="6d97fb06-7884-4c7b-adfa-e29e7e0487d2" providerId="ADAL" clId="{B2FD4A3D-AA53-47C9-BBF7-547F59815B9B}" dt="2024-07-02T12:36:22.398" v="0" actId="47"/>
        <pc:sldMkLst>
          <pc:docMk/>
          <pc:sldMk cId="838643872" sldId="257"/>
        </pc:sldMkLst>
      </pc:sldChg>
      <pc:sldChg chg="del">
        <pc:chgData name="Gaurav Jain" userId="6d97fb06-7884-4c7b-adfa-e29e7e0487d2" providerId="ADAL" clId="{B2FD4A3D-AA53-47C9-BBF7-547F59815B9B}" dt="2024-07-02T12:36:22.398" v="0" actId="47"/>
        <pc:sldMkLst>
          <pc:docMk/>
          <pc:sldMk cId="2127014093" sldId="262"/>
        </pc:sldMkLst>
      </pc:sldChg>
      <pc:sldChg chg="del">
        <pc:chgData name="Gaurav Jain" userId="6d97fb06-7884-4c7b-adfa-e29e7e0487d2" providerId="ADAL" clId="{B2FD4A3D-AA53-47C9-BBF7-547F59815B9B}" dt="2024-07-02T12:36:25.729" v="1" actId="47"/>
        <pc:sldMkLst>
          <pc:docMk/>
          <pc:sldMk cId="3117675785" sldId="270"/>
        </pc:sldMkLst>
      </pc:sldChg>
      <pc:sldChg chg="del">
        <pc:chgData name="Gaurav Jain" userId="6d97fb06-7884-4c7b-adfa-e29e7e0487d2" providerId="ADAL" clId="{B2FD4A3D-AA53-47C9-BBF7-547F59815B9B}" dt="2024-07-02T12:36:25.729" v="1" actId="47"/>
        <pc:sldMkLst>
          <pc:docMk/>
          <pc:sldMk cId="3473390562" sldId="271"/>
        </pc:sldMkLst>
      </pc:sldChg>
      <pc:sldChg chg="del">
        <pc:chgData name="Gaurav Jain" userId="6d97fb06-7884-4c7b-adfa-e29e7e0487d2" providerId="ADAL" clId="{B2FD4A3D-AA53-47C9-BBF7-547F59815B9B}" dt="2024-07-02T12:36:25.729" v="1" actId="47"/>
        <pc:sldMkLst>
          <pc:docMk/>
          <pc:sldMk cId="2243883251" sldId="272"/>
        </pc:sldMkLst>
      </pc:sldChg>
      <pc:sldChg chg="addSp delSp modSp modTransition modAnim">
        <pc:chgData name="Gaurav Jain" userId="6d97fb06-7884-4c7b-adfa-e29e7e0487d2" providerId="ADAL" clId="{B2FD4A3D-AA53-47C9-BBF7-547F59815B9B}" dt="2024-07-02T12:50:19.588" v="56"/>
        <pc:sldMkLst>
          <pc:docMk/>
          <pc:sldMk cId="3103634635" sldId="273"/>
        </pc:sldMkLst>
        <pc:spChg chg="mod">
          <ac:chgData name="Gaurav Jain" userId="6d97fb06-7884-4c7b-adfa-e29e7e0487d2" providerId="ADAL" clId="{B2FD4A3D-AA53-47C9-BBF7-547F59815B9B}" dt="2024-07-02T12:45:56.916" v="34" actId="164"/>
          <ac:spMkLst>
            <pc:docMk/>
            <pc:sldMk cId="3103634635" sldId="273"/>
            <ac:spMk id="14" creationId="{CE29D2BB-60A0-6FCF-189F-30643EBF3B05}"/>
          </ac:spMkLst>
        </pc:spChg>
        <pc:spChg chg="mod">
          <ac:chgData name="Gaurav Jain" userId="6d97fb06-7884-4c7b-adfa-e29e7e0487d2" providerId="ADAL" clId="{B2FD4A3D-AA53-47C9-BBF7-547F59815B9B}" dt="2024-07-02T12:46:23.315" v="35" actId="164"/>
          <ac:spMkLst>
            <pc:docMk/>
            <pc:sldMk cId="3103634635" sldId="273"/>
            <ac:spMk id="16" creationId="{DFFE19E2-017D-B2E3-1E26-D70212AC9055}"/>
          </ac:spMkLst>
        </pc:spChg>
        <pc:spChg chg="mod">
          <ac:chgData name="Gaurav Jain" userId="6d97fb06-7884-4c7b-adfa-e29e7e0487d2" providerId="ADAL" clId="{B2FD4A3D-AA53-47C9-BBF7-547F59815B9B}" dt="2024-07-02T12:45:46.219" v="33" actId="164"/>
          <ac:spMkLst>
            <pc:docMk/>
            <pc:sldMk cId="3103634635" sldId="273"/>
            <ac:spMk id="17" creationId="{CBCFE102-8B00-A278-994D-F71A920662A2}"/>
          </ac:spMkLst>
        </pc:spChg>
        <pc:spChg chg="mod">
          <ac:chgData name="Gaurav Jain" userId="6d97fb06-7884-4c7b-adfa-e29e7e0487d2" providerId="ADAL" clId="{B2FD4A3D-AA53-47C9-BBF7-547F59815B9B}" dt="2024-07-02T12:46:36.961" v="37" actId="164"/>
          <ac:spMkLst>
            <pc:docMk/>
            <pc:sldMk cId="3103634635" sldId="273"/>
            <ac:spMk id="18" creationId="{F09D649C-E004-B539-D8AB-A70A38B5C79F}"/>
          </ac:spMkLst>
        </pc:spChg>
        <pc:spChg chg="mod">
          <ac:chgData name="Gaurav Jain" userId="6d97fb06-7884-4c7b-adfa-e29e7e0487d2" providerId="ADAL" clId="{B2FD4A3D-AA53-47C9-BBF7-547F59815B9B}" dt="2024-07-02T12:46:42.614" v="38" actId="164"/>
          <ac:spMkLst>
            <pc:docMk/>
            <pc:sldMk cId="3103634635" sldId="273"/>
            <ac:spMk id="19" creationId="{B81F0D9C-F438-FEC3-8E83-64B706A4A930}"/>
          </ac:spMkLst>
        </pc:spChg>
        <pc:spChg chg="mod">
          <ac:chgData name="Gaurav Jain" userId="6d97fb06-7884-4c7b-adfa-e29e7e0487d2" providerId="ADAL" clId="{B2FD4A3D-AA53-47C9-BBF7-547F59815B9B}" dt="2024-07-02T12:47:04.906" v="41" actId="164"/>
          <ac:spMkLst>
            <pc:docMk/>
            <pc:sldMk cId="3103634635" sldId="273"/>
            <ac:spMk id="20" creationId="{BB0176C1-D53C-FB10-DE6A-993E2C0415C0}"/>
          </ac:spMkLst>
        </pc:spChg>
        <pc:spChg chg="mod">
          <ac:chgData name="Gaurav Jain" userId="6d97fb06-7884-4c7b-adfa-e29e7e0487d2" providerId="ADAL" clId="{B2FD4A3D-AA53-47C9-BBF7-547F59815B9B}" dt="2024-07-02T12:46:50.605" v="39" actId="164"/>
          <ac:spMkLst>
            <pc:docMk/>
            <pc:sldMk cId="3103634635" sldId="273"/>
            <ac:spMk id="21" creationId="{3B58CC83-1DFD-756D-87FB-B9F4434C9F5E}"/>
          </ac:spMkLst>
        </pc:spChg>
        <pc:spChg chg="mod topLvl">
          <ac:chgData name="Gaurav Jain" userId="6d97fb06-7884-4c7b-adfa-e29e7e0487d2" providerId="ADAL" clId="{B2FD4A3D-AA53-47C9-BBF7-547F59815B9B}" dt="2024-07-02T12:45:34.809" v="32" actId="165"/>
          <ac:spMkLst>
            <pc:docMk/>
            <pc:sldMk cId="3103634635" sldId="273"/>
            <ac:spMk id="32" creationId="{0DEF3766-C0B2-FE56-CDF9-7005E7DBA89D}"/>
          </ac:spMkLst>
        </pc:spChg>
        <pc:spChg chg="mod">
          <ac:chgData name="Gaurav Jain" userId="6d97fb06-7884-4c7b-adfa-e29e7e0487d2" providerId="ADAL" clId="{B2FD4A3D-AA53-47C9-BBF7-547F59815B9B}" dt="2024-07-02T12:47:18.471" v="42" actId="164"/>
          <ac:spMkLst>
            <pc:docMk/>
            <pc:sldMk cId="3103634635" sldId="273"/>
            <ac:spMk id="35" creationId="{8736BFAD-C85D-8063-F3FC-77E6313CC85E}"/>
          </ac:spMkLst>
        </pc:spChg>
        <pc:spChg chg="mod">
          <ac:chgData name="Gaurav Jain" userId="6d97fb06-7884-4c7b-adfa-e29e7e0487d2" providerId="ADAL" clId="{B2FD4A3D-AA53-47C9-BBF7-547F59815B9B}" dt="2024-07-02T12:47:31.332" v="44" actId="164"/>
          <ac:spMkLst>
            <pc:docMk/>
            <pc:sldMk cId="3103634635" sldId="273"/>
            <ac:spMk id="36" creationId="{8375BFE3-8BB7-B03B-87DE-71B2DB3E1EF8}"/>
          </ac:spMkLst>
        </pc:spChg>
        <pc:spChg chg="mod">
          <ac:chgData name="Gaurav Jain" userId="6d97fb06-7884-4c7b-adfa-e29e7e0487d2" providerId="ADAL" clId="{B2FD4A3D-AA53-47C9-BBF7-547F59815B9B}" dt="2024-07-02T12:47:18.471" v="42" actId="164"/>
          <ac:spMkLst>
            <pc:docMk/>
            <pc:sldMk cId="3103634635" sldId="273"/>
            <ac:spMk id="37" creationId="{11C3781A-A2C6-6495-10F7-0A5677940900}"/>
          </ac:spMkLst>
        </pc:spChg>
        <pc:spChg chg="mod">
          <ac:chgData name="Gaurav Jain" userId="6d97fb06-7884-4c7b-adfa-e29e7e0487d2" providerId="ADAL" clId="{B2FD4A3D-AA53-47C9-BBF7-547F59815B9B}" dt="2024-07-02T12:47:31.332" v="44" actId="164"/>
          <ac:spMkLst>
            <pc:docMk/>
            <pc:sldMk cId="3103634635" sldId="273"/>
            <ac:spMk id="38" creationId="{7042FDEE-2AB9-98C9-1A41-4F42FA58867F}"/>
          </ac:spMkLst>
        </pc:spChg>
        <pc:spChg chg="mod">
          <ac:chgData name="Gaurav Jain" userId="6d97fb06-7884-4c7b-adfa-e29e7e0487d2" providerId="ADAL" clId="{B2FD4A3D-AA53-47C9-BBF7-547F59815B9B}" dt="2024-07-02T12:47:24.436" v="43" actId="164"/>
          <ac:spMkLst>
            <pc:docMk/>
            <pc:sldMk cId="3103634635" sldId="273"/>
            <ac:spMk id="39" creationId="{12F3E15C-E553-84D7-2999-A4D2D9BF0698}"/>
          </ac:spMkLst>
        </pc:spChg>
        <pc:spChg chg="mod">
          <ac:chgData name="Gaurav Jain" userId="6d97fb06-7884-4c7b-adfa-e29e7e0487d2" providerId="ADAL" clId="{B2FD4A3D-AA53-47C9-BBF7-547F59815B9B}" dt="2024-07-02T12:47:38.045" v="45" actId="164"/>
          <ac:spMkLst>
            <pc:docMk/>
            <pc:sldMk cId="3103634635" sldId="273"/>
            <ac:spMk id="40" creationId="{5D4639BC-CBA6-640B-6DF4-5ACA46FEFF66}"/>
          </ac:spMkLst>
        </pc:spChg>
        <pc:spChg chg="mod">
          <ac:chgData name="Gaurav Jain" userId="6d97fb06-7884-4c7b-adfa-e29e7e0487d2" providerId="ADAL" clId="{B2FD4A3D-AA53-47C9-BBF7-547F59815B9B}" dt="2024-07-02T12:47:24.436" v="43" actId="164"/>
          <ac:spMkLst>
            <pc:docMk/>
            <pc:sldMk cId="3103634635" sldId="273"/>
            <ac:spMk id="41" creationId="{B779E6BA-61D2-84EC-EE9F-8F2C1E39E903}"/>
          </ac:spMkLst>
        </pc:spChg>
        <pc:spChg chg="mod">
          <ac:chgData name="Gaurav Jain" userId="6d97fb06-7884-4c7b-adfa-e29e7e0487d2" providerId="ADAL" clId="{B2FD4A3D-AA53-47C9-BBF7-547F59815B9B}" dt="2024-07-02T12:47:38.045" v="45" actId="164"/>
          <ac:spMkLst>
            <pc:docMk/>
            <pc:sldMk cId="3103634635" sldId="273"/>
            <ac:spMk id="42" creationId="{68265BB2-77B9-E565-1CEA-244E6D2724BE}"/>
          </ac:spMkLst>
        </pc:spChg>
        <pc:spChg chg="mod">
          <ac:chgData name="Gaurav Jain" userId="6d97fb06-7884-4c7b-adfa-e29e7e0487d2" providerId="ADAL" clId="{B2FD4A3D-AA53-47C9-BBF7-547F59815B9B}" dt="2024-07-02T12:45:46.219" v="33" actId="164"/>
          <ac:spMkLst>
            <pc:docMk/>
            <pc:sldMk cId="3103634635" sldId="273"/>
            <ac:spMk id="63" creationId="{EC285077-949E-29A8-F6DA-07C0FAB1C233}"/>
          </ac:spMkLst>
        </pc:spChg>
        <pc:spChg chg="mod">
          <ac:chgData name="Gaurav Jain" userId="6d97fb06-7884-4c7b-adfa-e29e7e0487d2" providerId="ADAL" clId="{B2FD4A3D-AA53-47C9-BBF7-547F59815B9B}" dt="2024-07-02T12:46:23.315" v="35" actId="164"/>
          <ac:spMkLst>
            <pc:docMk/>
            <pc:sldMk cId="3103634635" sldId="273"/>
            <ac:spMk id="64" creationId="{78E567D1-50B3-8FF1-95CB-1962A1B131DE}"/>
          </ac:spMkLst>
        </pc:spChg>
        <pc:grpChg chg="add mod">
          <ac:chgData name="Gaurav Jain" userId="6d97fb06-7884-4c7b-adfa-e29e7e0487d2" providerId="ADAL" clId="{B2FD4A3D-AA53-47C9-BBF7-547F59815B9B}" dt="2024-07-02T12:45:46.219" v="33" actId="164"/>
          <ac:grpSpMkLst>
            <pc:docMk/>
            <pc:sldMk cId="3103634635" sldId="273"/>
            <ac:grpSpMk id="3" creationId="{3F3F1271-0CE6-CF9D-8A05-EE46F71F1168}"/>
          </ac:grpSpMkLst>
        </pc:grpChg>
        <pc:grpChg chg="add mod">
          <ac:chgData name="Gaurav Jain" userId="6d97fb06-7884-4c7b-adfa-e29e7e0487d2" providerId="ADAL" clId="{B2FD4A3D-AA53-47C9-BBF7-547F59815B9B}" dt="2024-07-02T12:45:56.916" v="34" actId="164"/>
          <ac:grpSpMkLst>
            <pc:docMk/>
            <pc:sldMk cId="3103634635" sldId="273"/>
            <ac:grpSpMk id="4" creationId="{A9C45834-D518-4916-2048-88A942D87BF5}"/>
          </ac:grpSpMkLst>
        </pc:grpChg>
        <pc:grpChg chg="add mod">
          <ac:chgData name="Gaurav Jain" userId="6d97fb06-7884-4c7b-adfa-e29e7e0487d2" providerId="ADAL" clId="{B2FD4A3D-AA53-47C9-BBF7-547F59815B9B}" dt="2024-07-02T12:46:23.315" v="35" actId="164"/>
          <ac:grpSpMkLst>
            <pc:docMk/>
            <pc:sldMk cId="3103634635" sldId="273"/>
            <ac:grpSpMk id="5" creationId="{C00AAAAC-B45E-968A-2BBB-B88D8B38706C}"/>
          </ac:grpSpMkLst>
        </pc:grpChg>
        <pc:grpChg chg="add mod">
          <ac:chgData name="Gaurav Jain" userId="6d97fb06-7884-4c7b-adfa-e29e7e0487d2" providerId="ADAL" clId="{B2FD4A3D-AA53-47C9-BBF7-547F59815B9B}" dt="2024-07-02T12:46:36.961" v="37" actId="164"/>
          <ac:grpSpMkLst>
            <pc:docMk/>
            <pc:sldMk cId="3103634635" sldId="273"/>
            <ac:grpSpMk id="6" creationId="{93305864-F84B-A5BF-2ED3-EE7BA15E8B7D}"/>
          </ac:grpSpMkLst>
        </pc:grpChg>
        <pc:grpChg chg="add mod">
          <ac:chgData name="Gaurav Jain" userId="6d97fb06-7884-4c7b-adfa-e29e7e0487d2" providerId="ADAL" clId="{B2FD4A3D-AA53-47C9-BBF7-547F59815B9B}" dt="2024-07-02T12:46:42.614" v="38" actId="164"/>
          <ac:grpSpMkLst>
            <pc:docMk/>
            <pc:sldMk cId="3103634635" sldId="273"/>
            <ac:grpSpMk id="7" creationId="{71F2A292-629D-1EBD-486C-43CF8368CFE1}"/>
          </ac:grpSpMkLst>
        </pc:grpChg>
        <pc:grpChg chg="add mod">
          <ac:chgData name="Gaurav Jain" userId="6d97fb06-7884-4c7b-adfa-e29e7e0487d2" providerId="ADAL" clId="{B2FD4A3D-AA53-47C9-BBF7-547F59815B9B}" dt="2024-07-02T12:46:50.605" v="39" actId="164"/>
          <ac:grpSpMkLst>
            <pc:docMk/>
            <pc:sldMk cId="3103634635" sldId="273"/>
            <ac:grpSpMk id="8" creationId="{10A21A2F-3B68-5A65-8975-1B032CB65360}"/>
          </ac:grpSpMkLst>
        </pc:grpChg>
        <pc:grpChg chg="add mod">
          <ac:chgData name="Gaurav Jain" userId="6d97fb06-7884-4c7b-adfa-e29e7e0487d2" providerId="ADAL" clId="{B2FD4A3D-AA53-47C9-BBF7-547F59815B9B}" dt="2024-07-02T12:47:04.906" v="41" actId="164"/>
          <ac:grpSpMkLst>
            <pc:docMk/>
            <pc:sldMk cId="3103634635" sldId="273"/>
            <ac:grpSpMk id="9" creationId="{7BCA1051-C214-B9FF-1C85-28A50F0CFF78}"/>
          </ac:grpSpMkLst>
        </pc:grpChg>
        <pc:grpChg chg="add mod">
          <ac:chgData name="Gaurav Jain" userId="6d97fb06-7884-4c7b-adfa-e29e7e0487d2" providerId="ADAL" clId="{B2FD4A3D-AA53-47C9-BBF7-547F59815B9B}" dt="2024-07-02T12:47:18.471" v="42" actId="164"/>
          <ac:grpSpMkLst>
            <pc:docMk/>
            <pc:sldMk cId="3103634635" sldId="273"/>
            <ac:grpSpMk id="10" creationId="{39C7BDAE-DF71-A081-9E18-A64A8CEB26A4}"/>
          </ac:grpSpMkLst>
        </pc:grpChg>
        <pc:grpChg chg="add mod">
          <ac:chgData name="Gaurav Jain" userId="6d97fb06-7884-4c7b-adfa-e29e7e0487d2" providerId="ADAL" clId="{B2FD4A3D-AA53-47C9-BBF7-547F59815B9B}" dt="2024-07-02T12:47:24.436" v="43" actId="164"/>
          <ac:grpSpMkLst>
            <pc:docMk/>
            <pc:sldMk cId="3103634635" sldId="273"/>
            <ac:grpSpMk id="11" creationId="{CEF676F2-B079-F44E-8D01-DCD72D00794D}"/>
          </ac:grpSpMkLst>
        </pc:grpChg>
        <pc:grpChg chg="add mod">
          <ac:chgData name="Gaurav Jain" userId="6d97fb06-7884-4c7b-adfa-e29e7e0487d2" providerId="ADAL" clId="{B2FD4A3D-AA53-47C9-BBF7-547F59815B9B}" dt="2024-07-02T12:47:31.332" v="44" actId="164"/>
          <ac:grpSpMkLst>
            <pc:docMk/>
            <pc:sldMk cId="3103634635" sldId="273"/>
            <ac:grpSpMk id="12" creationId="{F6DA21E9-09C2-B881-6D8C-624306CC68E6}"/>
          </ac:grpSpMkLst>
        </pc:grpChg>
        <pc:grpChg chg="add mod">
          <ac:chgData name="Gaurav Jain" userId="6d97fb06-7884-4c7b-adfa-e29e7e0487d2" providerId="ADAL" clId="{B2FD4A3D-AA53-47C9-BBF7-547F59815B9B}" dt="2024-07-02T12:47:38.045" v="45" actId="164"/>
          <ac:grpSpMkLst>
            <pc:docMk/>
            <pc:sldMk cId="3103634635" sldId="273"/>
            <ac:grpSpMk id="15" creationId="{8A5E9C2E-5537-76B4-9632-F00B005FAC25}"/>
          </ac:grpSpMkLst>
        </pc:grpChg>
        <pc:grpChg chg="del">
          <ac:chgData name="Gaurav Jain" userId="6d97fb06-7884-4c7b-adfa-e29e7e0487d2" providerId="ADAL" clId="{B2FD4A3D-AA53-47C9-BBF7-547F59815B9B}" dt="2024-07-02T12:44:55.967" v="31" actId="165"/>
          <ac:grpSpMkLst>
            <pc:docMk/>
            <pc:sldMk cId="3103634635" sldId="273"/>
            <ac:grpSpMk id="23" creationId="{7A8AEE81-A9B7-2789-3AAD-DA022B4EE348}"/>
          </ac:grpSpMkLst>
        </pc:grpChg>
        <pc:grpChg chg="del">
          <ac:chgData name="Gaurav Jain" userId="6d97fb06-7884-4c7b-adfa-e29e7e0487d2" providerId="ADAL" clId="{B2FD4A3D-AA53-47C9-BBF7-547F59815B9B}" dt="2024-07-02T12:45:34.809" v="32" actId="165"/>
          <ac:grpSpMkLst>
            <pc:docMk/>
            <pc:sldMk cId="3103634635" sldId="273"/>
            <ac:grpSpMk id="31" creationId="{D4FE8D06-7A48-B1A3-AA13-2317CFA0A1E1}"/>
          </ac:grpSpMkLst>
        </pc:grpChg>
        <pc:cxnChg chg="mod topLvl">
          <ac:chgData name="Gaurav Jain" userId="6d97fb06-7884-4c7b-adfa-e29e7e0487d2" providerId="ADAL" clId="{B2FD4A3D-AA53-47C9-BBF7-547F59815B9B}" dt="2024-07-02T12:45:56.916" v="34" actId="164"/>
          <ac:cxnSpMkLst>
            <pc:docMk/>
            <pc:sldMk cId="3103634635" sldId="273"/>
            <ac:cxnSpMk id="26" creationId="{A09DF41B-BBF5-60AE-8B5A-FB23B0E35075}"/>
          </ac:cxnSpMkLst>
        </pc:cxnChg>
        <pc:cxnChg chg="mod topLvl">
          <ac:chgData name="Gaurav Jain" userId="6d97fb06-7884-4c7b-adfa-e29e7e0487d2" providerId="ADAL" clId="{B2FD4A3D-AA53-47C9-BBF7-547F59815B9B}" dt="2024-07-02T12:46:36.961" v="37" actId="164"/>
          <ac:cxnSpMkLst>
            <pc:docMk/>
            <pc:sldMk cId="3103634635" sldId="273"/>
            <ac:cxnSpMk id="27" creationId="{A39CCBAF-C90C-B0E8-149E-862B75FF04FB}"/>
          </ac:cxnSpMkLst>
        </pc:cxnChg>
        <pc:cxnChg chg="mod topLvl">
          <ac:chgData name="Gaurav Jain" userId="6d97fb06-7884-4c7b-adfa-e29e7e0487d2" providerId="ADAL" clId="{B2FD4A3D-AA53-47C9-BBF7-547F59815B9B}" dt="2024-07-02T12:46:42.614" v="38" actId="164"/>
          <ac:cxnSpMkLst>
            <pc:docMk/>
            <pc:sldMk cId="3103634635" sldId="273"/>
            <ac:cxnSpMk id="28" creationId="{327F8D48-5E6C-3128-3576-FC7FA1068606}"/>
          </ac:cxnSpMkLst>
        </pc:cxnChg>
        <pc:cxnChg chg="mod topLvl">
          <ac:chgData name="Gaurav Jain" userId="6d97fb06-7884-4c7b-adfa-e29e7e0487d2" providerId="ADAL" clId="{B2FD4A3D-AA53-47C9-BBF7-547F59815B9B}" dt="2024-07-02T12:46:50.605" v="39" actId="164"/>
          <ac:cxnSpMkLst>
            <pc:docMk/>
            <pc:sldMk cId="3103634635" sldId="273"/>
            <ac:cxnSpMk id="29" creationId="{5780FE5B-DE95-7100-B914-77246C7C6E28}"/>
          </ac:cxnSpMkLst>
        </pc:cxnChg>
        <pc:cxnChg chg="mod topLvl">
          <ac:chgData name="Gaurav Jain" userId="6d97fb06-7884-4c7b-adfa-e29e7e0487d2" providerId="ADAL" clId="{B2FD4A3D-AA53-47C9-BBF7-547F59815B9B}" dt="2024-07-02T12:47:04.906" v="41" actId="164"/>
          <ac:cxnSpMkLst>
            <pc:docMk/>
            <pc:sldMk cId="3103634635" sldId="273"/>
            <ac:cxnSpMk id="30" creationId="{03475890-F4DF-2046-2B91-D1E73CA2A8FE}"/>
          </ac:cxnSpMkLst>
        </pc:cxnChg>
        <pc:cxnChg chg="mod topLvl">
          <ac:chgData name="Gaurav Jain" userId="6d97fb06-7884-4c7b-adfa-e29e7e0487d2" providerId="ADAL" clId="{B2FD4A3D-AA53-47C9-BBF7-547F59815B9B}" dt="2024-07-02T12:45:46.219" v="33" actId="164"/>
          <ac:cxnSpMkLst>
            <pc:docMk/>
            <pc:sldMk cId="3103634635" sldId="273"/>
            <ac:cxnSpMk id="33" creationId="{D34F8F65-6A78-028B-1ACA-DD05C67C4DB4}"/>
          </ac:cxnSpMkLst>
        </pc:cxnChg>
        <pc:cxnChg chg="mod topLvl">
          <ac:chgData name="Gaurav Jain" userId="6d97fb06-7884-4c7b-adfa-e29e7e0487d2" providerId="ADAL" clId="{B2FD4A3D-AA53-47C9-BBF7-547F59815B9B}" dt="2024-07-02T12:46:23.315" v="35" actId="164"/>
          <ac:cxnSpMkLst>
            <pc:docMk/>
            <pc:sldMk cId="3103634635" sldId="273"/>
            <ac:cxnSpMk id="34" creationId="{2555E772-0282-FDB7-9019-35605D79EB7D}"/>
          </ac:cxnSpMkLst>
        </pc:cxnChg>
      </pc:sldChg>
      <pc:sldChg chg="modTransition">
        <pc:chgData name="Gaurav Jain" userId="6d97fb06-7884-4c7b-adfa-e29e7e0487d2" providerId="ADAL" clId="{B2FD4A3D-AA53-47C9-BBF7-547F59815B9B}" dt="2024-07-02T12:36:58.643" v="14"/>
        <pc:sldMkLst>
          <pc:docMk/>
          <pc:sldMk cId="3161062624" sldId="274"/>
        </pc:sldMkLst>
      </pc:sldChg>
      <pc:sldChg chg="modTransition">
        <pc:chgData name="Gaurav Jain" userId="6d97fb06-7884-4c7b-adfa-e29e7e0487d2" providerId="ADAL" clId="{B2FD4A3D-AA53-47C9-BBF7-547F59815B9B}" dt="2024-07-02T12:36:58.643" v="14"/>
        <pc:sldMkLst>
          <pc:docMk/>
          <pc:sldMk cId="409602535" sldId="275"/>
        </pc:sldMkLst>
      </pc:sldChg>
      <pc:sldMasterChg chg="delSldLayout">
        <pc:chgData name="Gaurav Jain" userId="6d97fb06-7884-4c7b-adfa-e29e7e0487d2" providerId="ADAL" clId="{B2FD4A3D-AA53-47C9-BBF7-547F59815B9B}" dt="2024-07-02T12:36:22.398" v="0" actId="47"/>
        <pc:sldMasterMkLst>
          <pc:docMk/>
          <pc:sldMasterMk cId="1545733337" sldId="2147483662"/>
        </pc:sldMasterMkLst>
        <pc:sldLayoutChg chg="del">
          <pc:chgData name="Gaurav Jain" userId="6d97fb06-7884-4c7b-adfa-e29e7e0487d2" providerId="ADAL" clId="{B2FD4A3D-AA53-47C9-BBF7-547F59815B9B}" dt="2024-07-02T12:36:22.398" v="0" actId="47"/>
          <pc:sldLayoutMkLst>
            <pc:docMk/>
            <pc:sldMasterMk cId="1545733337" sldId="2147483662"/>
            <pc:sldLayoutMk cId="764385948" sldId="2147483674"/>
          </pc:sldLayoutMkLst>
        </pc:sldLayoutChg>
        <pc:sldLayoutChg chg="del">
          <pc:chgData name="Gaurav Jain" userId="6d97fb06-7884-4c7b-adfa-e29e7e0487d2" providerId="ADAL" clId="{B2FD4A3D-AA53-47C9-BBF7-547F59815B9B}" dt="2024-07-02T12:36:22.398" v="0" actId="47"/>
          <pc:sldLayoutMkLst>
            <pc:docMk/>
            <pc:sldMasterMk cId="1545733337" sldId="2147483662"/>
            <pc:sldLayoutMk cId="2268471732" sldId="2147483675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3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CEFC3-E2D0-4580-9ECA-2AF569219A1E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53A60-5364-4F9E-B375-3207804AC6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06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emf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FCA1E3-3298-9140-FFB4-72CEAF7C805E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5D30BE-7ACD-7235-1775-0FFA2D8904AF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4D6B2F-B4AE-A3B5-9C03-4E75016DB4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77C972-389D-9E96-E420-6986C0C026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DC75C1-0D1B-684B-D319-267B5909AE02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471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78557769-7E98-AC95-7A3B-9FD3D93BBF9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4772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017E8AAD-F0C0-1CBC-68B7-41968483903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197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2">
            <a:extLst>
              <a:ext uri="{FF2B5EF4-FFF2-40B4-BE49-F238E27FC236}">
                <a16:creationId xmlns:a16="http://schemas.microsoft.com/office/drawing/2014/main" id="{35529C05-3217-CF18-E95C-BAAF16D69198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954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">
            <a:extLst>
              <a:ext uri="{FF2B5EF4-FFF2-40B4-BE49-F238E27FC236}">
                <a16:creationId xmlns:a16="http://schemas.microsoft.com/office/drawing/2014/main" id="{F8935D78-F32A-112D-E0D4-4965B8BAAC5F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0652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9E858AB8-CC71-90D1-A126-89842A19EBBE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20997048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FAE92-0087-A6CB-2835-E9B8992F2E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50" y="-1378"/>
            <a:ext cx="12194450" cy="6859378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FC5B7B3-CC29-9E80-737D-CB9485DADE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1053" y="3632304"/>
            <a:ext cx="3745953" cy="757130"/>
          </a:xfrm>
          <a:noFill/>
        </p:spPr>
        <p:txBody>
          <a:bodyPr wrap="square" rtlCol="0">
            <a:spAutoFit/>
          </a:bodyPr>
          <a:lstStyle>
            <a:lvl1pPr algn="l">
              <a:defRPr lang="en-US" sz="2400" b="1" dirty="0">
                <a:solidFill>
                  <a:schemeClr val="accent3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272AE8E-DD74-36ED-0408-AF7A8E733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053" y="5515499"/>
            <a:ext cx="5002530" cy="553482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13E99AF-1DBE-CB1F-C599-FF545B5A5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053" y="6068981"/>
            <a:ext cx="5584947" cy="439769"/>
          </a:xfrm>
        </p:spPr>
        <p:txBody>
          <a:bodyPr>
            <a:norm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GB"/>
              <a:t>Presenter Name | Month, 20XX</a:t>
            </a:r>
            <a:endParaRPr lang="en-US"/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D18ED2C9-FBE3-4D72-D3FC-2C77043120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1176" y="349250"/>
            <a:ext cx="2230867" cy="41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F656F8-AB61-AEDD-A264-E9E1C620A8C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1053" y="1917596"/>
            <a:ext cx="40386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767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D64441-8BCD-7408-C27F-2F0C8A3B39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09226F-229F-7B82-863B-3BDB96CFC5DE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E63667-AB98-6F8A-81FB-92E67431DB3D}"/>
              </a:ext>
            </a:extLst>
          </p:cNvPr>
          <p:cNvSpPr txBox="1"/>
          <p:nvPr userDrawn="1"/>
        </p:nvSpPr>
        <p:spPr>
          <a:xfrm>
            <a:off x="2553221" y="2875001"/>
            <a:ext cx="708555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600" b="1" i="0">
                <a:solidFill>
                  <a:schemeClr val="bg2"/>
                </a:solidFill>
                <a:latin typeface="Frutiger LT Pro 55 Roman" panose="020B0602020204020204" pitchFamily="34" charset="77"/>
              </a:rPr>
              <a:t>Thank You</a:t>
            </a:r>
            <a:endParaRPr lang="en-US" sz="5400" b="1" i="0">
              <a:solidFill>
                <a:schemeClr val="bg2"/>
              </a:solidFill>
              <a:latin typeface="Frutiger LT Pro 55 Roman" panose="020B06020202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4229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07F311-1457-5C29-EE73-31AD6BF27B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FD578D-6F1C-785E-4DEE-F4DB60857D0B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52C3C2-02C9-7E19-4265-285ACAE2C3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31F22B-AEE5-D2EC-7731-5BBF05B213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2792F2-B64A-1019-78BE-D5B5A171BC48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001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AC8710-3874-585E-79C1-EB0F1E231E06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28C24-D4D9-1F34-9AA5-7D2400FDBF64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CF873D-6CFF-0E04-0739-479F69D6E6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C5DFA6-3E36-EC0D-AD31-6912907EA7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2AEFDD8-B6C7-EB68-7105-6513A80A0C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88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6A441A4-32D2-D862-FBD4-36105BE98FC5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9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A094102-CCF4-B804-0BAE-3F853A423999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617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DF1BD3-5D79-5DE1-42E0-786F8696E331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00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ACCD4F-7873-9234-92E4-43DA62DB3F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58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3687C577-048B-1FA1-0916-995ED5796B0C}"/>
              </a:ext>
            </a:extLst>
          </p:cNvPr>
          <p:cNvSpPr/>
          <p:nvPr userDrawn="1"/>
        </p:nvSpPr>
        <p:spPr>
          <a:xfrm rot="-5400000">
            <a:off x="2888672" y="-2888672"/>
            <a:ext cx="6414655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chemeClr val="bg1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391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FC54D1F2-D377-D3E0-AF3C-5B8929A1DFCA}"/>
              </a:ext>
            </a:extLst>
          </p:cNvPr>
          <p:cNvSpPr/>
          <p:nvPr userDrawn="1"/>
        </p:nvSpPr>
        <p:spPr>
          <a:xfrm rot="-5400000">
            <a:off x="2923309" y="-2923309"/>
            <a:ext cx="6345382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7555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2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73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71" r:id="rId3"/>
    <p:sldLayoutId id="2147483666" r:id="rId4"/>
    <p:sldLayoutId id="2147483667" r:id="rId5"/>
    <p:sldLayoutId id="2147483668" r:id="rId6"/>
    <p:sldLayoutId id="2147483669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068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microsoft.com/office/2007/relationships/hdphoto" Target="../media/hdphoto6.wdp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microsoft.com/office/2007/relationships/hdphoto" Target="../media/hdphoto5.wdp"/><Relationship Id="rId4" Type="http://schemas.openxmlformats.org/officeDocument/2006/relationships/image" Target="../media/image15.png"/><Relationship Id="rId9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BAB5B-559E-711A-CE01-B2EB9385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63" y="103110"/>
            <a:ext cx="11413874" cy="1325563"/>
          </a:xfrm>
        </p:spPr>
        <p:txBody>
          <a:bodyPr>
            <a:normAutofit/>
          </a:bodyPr>
          <a:lstStyle/>
          <a:p>
            <a:r>
              <a:rPr lang="en-US">
                <a:latin typeface="Frutiger LT Pro 45 Light" panose="020B0403030504020204" pitchFamily="34" charset="0"/>
              </a:rPr>
              <a:t>Master data quality is cornerstone of digital transformation initiatives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A9938F-0995-E82B-993B-E713B05D41B8}"/>
              </a:ext>
            </a:extLst>
          </p:cNvPr>
          <p:cNvSpPr txBox="1"/>
          <p:nvPr/>
        </p:nvSpPr>
        <p:spPr>
          <a:xfrm>
            <a:off x="405635" y="1432782"/>
            <a:ext cx="11448000" cy="4320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bg1"/>
                </a:solidFill>
                <a:latin typeface="Frutiger LT Pro 45 Light" panose="020B0403030504020204" pitchFamily="34" charset="0"/>
              </a:rPr>
              <a:t>However, it requires robust MDM capabilities to  ensure required quality master data records  across enterprise  </a:t>
            </a:r>
            <a:r>
              <a:rPr lang="en-US" b="1">
                <a:solidFill>
                  <a:schemeClr val="bg1"/>
                </a:solidFill>
                <a:latin typeface="Frutiger LT Pro 45 Light" panose="020B0403030504020204" pitchFamily="34" charset="0"/>
              </a:rPr>
              <a:t> </a:t>
            </a:r>
            <a:endParaRPr lang="en-IN" b="1">
              <a:solidFill>
                <a:schemeClr val="bg1"/>
              </a:solidFill>
              <a:latin typeface="Frutiger LT Pro 45 Light" panose="020B0403030504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9C45834-D518-4916-2048-88A942D87BF5}"/>
              </a:ext>
            </a:extLst>
          </p:cNvPr>
          <p:cNvGrpSpPr/>
          <p:nvPr/>
        </p:nvGrpSpPr>
        <p:grpSpPr>
          <a:xfrm>
            <a:off x="5233756" y="2116319"/>
            <a:ext cx="2641514" cy="501147"/>
            <a:chOff x="5233756" y="2116319"/>
            <a:chExt cx="2641514" cy="50114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E29D2BB-60A0-6FCF-189F-30643EBF3B05}"/>
                </a:ext>
              </a:extLst>
            </p:cNvPr>
            <p:cNvSpPr txBox="1"/>
            <p:nvPr/>
          </p:nvSpPr>
          <p:spPr>
            <a:xfrm>
              <a:off x="5914272" y="2116319"/>
              <a:ext cx="1960998" cy="418903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square" lIns="45720" rIns="4572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2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Product Specification </a:t>
              </a:r>
              <a:endParaRPr lang="en-IN" sz="120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  <p:cxnSp>
          <p:nvCxnSpPr>
            <p:cNvPr id="26" name="Connector: Elbow 25">
              <a:extLst>
                <a:ext uri="{FF2B5EF4-FFF2-40B4-BE49-F238E27FC236}">
                  <a16:creationId xmlns:a16="http://schemas.microsoft.com/office/drawing/2014/main" id="{A09DF41B-BBF5-60AE-8B5A-FB23B0E35075}"/>
                </a:ext>
              </a:extLst>
            </p:cNvPr>
            <p:cNvCxnSpPr>
              <a:stCxn id="17" idx="3"/>
              <a:endCxn id="14" idx="1"/>
            </p:cNvCxnSpPr>
            <p:nvPr/>
          </p:nvCxnSpPr>
          <p:spPr>
            <a:xfrm flipV="1">
              <a:off x="5233756" y="2325770"/>
              <a:ext cx="680516" cy="291696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3305864-F84B-A5BF-2ED3-EE7BA15E8B7D}"/>
              </a:ext>
            </a:extLst>
          </p:cNvPr>
          <p:cNvGrpSpPr/>
          <p:nvPr/>
        </p:nvGrpSpPr>
        <p:grpSpPr>
          <a:xfrm>
            <a:off x="5233756" y="2617466"/>
            <a:ext cx="2641514" cy="501148"/>
            <a:chOff x="5233756" y="2617466"/>
            <a:chExt cx="2641514" cy="50114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09D649C-E004-B539-D8AB-A70A38B5C79F}"/>
                </a:ext>
              </a:extLst>
            </p:cNvPr>
            <p:cNvSpPr txBox="1"/>
            <p:nvPr/>
          </p:nvSpPr>
          <p:spPr>
            <a:xfrm>
              <a:off x="5914272" y="2699711"/>
              <a:ext cx="1960998" cy="418903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square" lIns="45720" rIns="4572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2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Product Description</a:t>
              </a:r>
              <a:endParaRPr lang="en-IN" sz="120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  <p:cxnSp>
          <p:nvCxnSpPr>
            <p:cNvPr id="27" name="Connector: Elbow 26">
              <a:extLst>
                <a:ext uri="{FF2B5EF4-FFF2-40B4-BE49-F238E27FC236}">
                  <a16:creationId xmlns:a16="http://schemas.microsoft.com/office/drawing/2014/main" id="{A39CCBAF-C90C-B0E8-149E-862B75FF04FB}"/>
                </a:ext>
              </a:extLst>
            </p:cNvPr>
            <p:cNvCxnSpPr>
              <a:stCxn id="17" idx="3"/>
              <a:endCxn id="18" idx="1"/>
            </p:cNvCxnSpPr>
            <p:nvPr/>
          </p:nvCxnSpPr>
          <p:spPr>
            <a:xfrm>
              <a:off x="5233756" y="2617466"/>
              <a:ext cx="680516" cy="291696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1F2A292-629D-1EBD-486C-43CF8368CFE1}"/>
              </a:ext>
            </a:extLst>
          </p:cNvPr>
          <p:cNvGrpSpPr/>
          <p:nvPr/>
        </p:nvGrpSpPr>
        <p:grpSpPr>
          <a:xfrm>
            <a:off x="5233756" y="3406657"/>
            <a:ext cx="2656856" cy="770049"/>
            <a:chOff x="5233756" y="3406657"/>
            <a:chExt cx="2656856" cy="77004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81F0D9C-F438-FEC3-8E83-64B706A4A930}"/>
                </a:ext>
              </a:extLst>
            </p:cNvPr>
            <p:cNvSpPr txBox="1"/>
            <p:nvPr/>
          </p:nvSpPr>
          <p:spPr>
            <a:xfrm>
              <a:off x="5929614" y="3406657"/>
              <a:ext cx="1960998" cy="418903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square" lIns="45720" rIns="4572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200" dirty="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Plant Data </a:t>
              </a:r>
              <a:endParaRPr lang="en-IN" sz="1200" dirty="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  <p:cxnSp>
          <p:nvCxnSpPr>
            <p:cNvPr id="28" name="Connector: Elbow 27">
              <a:extLst>
                <a:ext uri="{FF2B5EF4-FFF2-40B4-BE49-F238E27FC236}">
                  <a16:creationId xmlns:a16="http://schemas.microsoft.com/office/drawing/2014/main" id="{327F8D48-5E6C-3128-3576-FC7FA1068606}"/>
                </a:ext>
              </a:extLst>
            </p:cNvPr>
            <p:cNvCxnSpPr>
              <a:stCxn id="16" idx="3"/>
              <a:endCxn id="19" idx="1"/>
            </p:cNvCxnSpPr>
            <p:nvPr/>
          </p:nvCxnSpPr>
          <p:spPr>
            <a:xfrm flipV="1">
              <a:off x="5233756" y="3616108"/>
              <a:ext cx="695858" cy="560598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0A21A2F-3B68-5A65-8975-1B032CB65360}"/>
              </a:ext>
            </a:extLst>
          </p:cNvPr>
          <p:cNvGrpSpPr/>
          <p:nvPr/>
        </p:nvGrpSpPr>
        <p:grpSpPr>
          <a:xfrm>
            <a:off x="5233756" y="4176706"/>
            <a:ext cx="2656856" cy="770048"/>
            <a:chOff x="5233756" y="4176706"/>
            <a:chExt cx="2656856" cy="77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B58CC83-1DFD-756D-87FB-B9F4434C9F5E}"/>
                </a:ext>
              </a:extLst>
            </p:cNvPr>
            <p:cNvSpPr txBox="1"/>
            <p:nvPr/>
          </p:nvSpPr>
          <p:spPr>
            <a:xfrm>
              <a:off x="5929614" y="4527851"/>
              <a:ext cx="1960998" cy="418903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square" lIns="45720" rIns="4572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2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Warehouse Data </a:t>
              </a:r>
              <a:endParaRPr lang="en-IN" sz="120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5780FE5B-DE95-7100-B914-77246C7C6E28}"/>
                </a:ext>
              </a:extLst>
            </p:cNvPr>
            <p:cNvCxnSpPr>
              <a:stCxn id="16" idx="3"/>
              <a:endCxn id="21" idx="1"/>
            </p:cNvCxnSpPr>
            <p:nvPr/>
          </p:nvCxnSpPr>
          <p:spPr>
            <a:xfrm>
              <a:off x="5233756" y="4176706"/>
              <a:ext cx="695858" cy="560596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BCA1051-C214-B9FF-1C85-28A50F0CFF78}"/>
              </a:ext>
            </a:extLst>
          </p:cNvPr>
          <p:cNvGrpSpPr/>
          <p:nvPr/>
        </p:nvGrpSpPr>
        <p:grpSpPr>
          <a:xfrm>
            <a:off x="5233756" y="3967255"/>
            <a:ext cx="2656856" cy="418903"/>
            <a:chOff x="5233756" y="3967255"/>
            <a:chExt cx="2656856" cy="41890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B0176C1-D53C-FB10-DE6A-993E2C0415C0}"/>
                </a:ext>
              </a:extLst>
            </p:cNvPr>
            <p:cNvSpPr txBox="1"/>
            <p:nvPr/>
          </p:nvSpPr>
          <p:spPr>
            <a:xfrm>
              <a:off x="5929614" y="3967255"/>
              <a:ext cx="1960998" cy="418903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square" lIns="45720" rIns="4572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2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Storage Location </a:t>
              </a:r>
              <a:endParaRPr lang="en-IN" sz="120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03475890-F4DF-2046-2B91-D1E73CA2A8FE}"/>
                </a:ext>
              </a:extLst>
            </p:cNvPr>
            <p:cNvCxnSpPr>
              <a:stCxn id="16" idx="3"/>
              <a:endCxn id="20" idx="1"/>
            </p:cNvCxnSpPr>
            <p:nvPr/>
          </p:nvCxnSpPr>
          <p:spPr>
            <a:xfrm>
              <a:off x="5233756" y="4176706"/>
              <a:ext cx="695858" cy="12700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Flowchart: Connector 31">
            <a:extLst>
              <a:ext uri="{FF2B5EF4-FFF2-40B4-BE49-F238E27FC236}">
                <a16:creationId xmlns:a16="http://schemas.microsoft.com/office/drawing/2014/main" id="{0DEF3766-C0B2-FE56-CDF9-7005E7DBA89D}"/>
              </a:ext>
            </a:extLst>
          </p:cNvPr>
          <p:cNvSpPr/>
          <p:nvPr/>
        </p:nvSpPr>
        <p:spPr>
          <a:xfrm>
            <a:off x="2402954" y="2990275"/>
            <a:ext cx="144000" cy="167561"/>
          </a:xfrm>
          <a:prstGeom prst="flowChartConnector">
            <a:avLst/>
          </a:prstGeom>
          <a:ln>
            <a:solidFill>
              <a:schemeClr val="accent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utiger LT Pro 45 Light" panose="020B0403030504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9C7BDAE-DF71-A081-9E18-A64A8CEB26A4}"/>
              </a:ext>
            </a:extLst>
          </p:cNvPr>
          <p:cNvGrpSpPr/>
          <p:nvPr/>
        </p:nvGrpSpPr>
        <p:grpSpPr>
          <a:xfrm>
            <a:off x="8005595" y="2060252"/>
            <a:ext cx="1375043" cy="1064013"/>
            <a:chOff x="8005595" y="2060252"/>
            <a:chExt cx="1375043" cy="1064013"/>
          </a:xfrm>
        </p:grpSpPr>
        <p:sp>
          <p:nvSpPr>
            <p:cNvPr id="35" name="Right Brace 34">
              <a:extLst>
                <a:ext uri="{FF2B5EF4-FFF2-40B4-BE49-F238E27FC236}">
                  <a16:creationId xmlns:a16="http://schemas.microsoft.com/office/drawing/2014/main" id="{8736BFAD-C85D-8063-F3FC-77E6313CC85E}"/>
                </a:ext>
              </a:extLst>
            </p:cNvPr>
            <p:cNvSpPr/>
            <p:nvPr/>
          </p:nvSpPr>
          <p:spPr>
            <a:xfrm>
              <a:off x="8005595" y="2060252"/>
              <a:ext cx="155448" cy="1064013"/>
            </a:xfrm>
            <a:prstGeom prst="rightBrac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010648"/>
                </a:solidFill>
                <a:latin typeface="Frutiger LT Pro 45 Light" panose="020B040303050402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1C3781A-A2C6-6495-10F7-0A5677940900}"/>
                </a:ext>
              </a:extLst>
            </p:cNvPr>
            <p:cNvSpPr txBox="1"/>
            <p:nvPr/>
          </p:nvSpPr>
          <p:spPr>
            <a:xfrm>
              <a:off x="8247881" y="2375137"/>
              <a:ext cx="1132757" cy="418903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square" lIns="45720" rIns="4572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2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OEM Data  </a:t>
              </a:r>
              <a:endParaRPr lang="en-IN" sz="120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6DA21E9-09C2-B881-6D8C-624306CC68E6}"/>
              </a:ext>
            </a:extLst>
          </p:cNvPr>
          <p:cNvGrpSpPr/>
          <p:nvPr/>
        </p:nvGrpSpPr>
        <p:grpSpPr>
          <a:xfrm>
            <a:off x="8036279" y="3512881"/>
            <a:ext cx="1344359" cy="1367405"/>
            <a:chOff x="8036279" y="3512881"/>
            <a:chExt cx="1344359" cy="1367405"/>
          </a:xfrm>
        </p:grpSpPr>
        <p:sp>
          <p:nvSpPr>
            <p:cNvPr id="36" name="Right Brace 35">
              <a:extLst>
                <a:ext uri="{FF2B5EF4-FFF2-40B4-BE49-F238E27FC236}">
                  <a16:creationId xmlns:a16="http://schemas.microsoft.com/office/drawing/2014/main" id="{8375BFE3-8BB7-B03B-87DE-71B2DB3E1EF8}"/>
                </a:ext>
              </a:extLst>
            </p:cNvPr>
            <p:cNvSpPr/>
            <p:nvPr/>
          </p:nvSpPr>
          <p:spPr>
            <a:xfrm>
              <a:off x="8036279" y="3512881"/>
              <a:ext cx="124764" cy="1367405"/>
            </a:xfrm>
            <a:prstGeom prst="rightBrac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010648"/>
                </a:solidFill>
                <a:latin typeface="Frutiger LT Pro 45 Light" panose="020B0403030504020204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042FDEE-2AB9-98C9-1A41-4F42FA58867F}"/>
                </a:ext>
              </a:extLst>
            </p:cNvPr>
            <p:cNvSpPr txBox="1"/>
            <p:nvPr/>
          </p:nvSpPr>
          <p:spPr>
            <a:xfrm>
              <a:off x="8247881" y="3987132"/>
              <a:ext cx="1132757" cy="418903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square" lIns="45720" rIns="4572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2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Local Data </a:t>
              </a:r>
              <a:endParaRPr lang="en-IN" sz="120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EF676F2-B079-F44E-8D01-DCD72D00794D}"/>
              </a:ext>
            </a:extLst>
          </p:cNvPr>
          <p:cNvGrpSpPr/>
          <p:nvPr/>
        </p:nvGrpSpPr>
        <p:grpSpPr>
          <a:xfrm>
            <a:off x="9467476" y="2060252"/>
            <a:ext cx="2386159" cy="1064013"/>
            <a:chOff x="9467476" y="2060252"/>
            <a:chExt cx="2386159" cy="1064013"/>
          </a:xfrm>
        </p:grpSpPr>
        <p:sp>
          <p:nvSpPr>
            <p:cNvPr id="39" name="Right Brace 38">
              <a:extLst>
                <a:ext uri="{FF2B5EF4-FFF2-40B4-BE49-F238E27FC236}">
                  <a16:creationId xmlns:a16="http://schemas.microsoft.com/office/drawing/2014/main" id="{12F3E15C-E553-84D7-2999-A4D2D9BF0698}"/>
                </a:ext>
              </a:extLst>
            </p:cNvPr>
            <p:cNvSpPr/>
            <p:nvPr/>
          </p:nvSpPr>
          <p:spPr>
            <a:xfrm>
              <a:off x="9467476" y="2060252"/>
              <a:ext cx="155448" cy="1064013"/>
            </a:xfrm>
            <a:prstGeom prst="rightBrac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rgbClr val="010648"/>
                </a:solidFill>
                <a:latin typeface="Frutiger LT Pro 45 Light" panose="020B040303050402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779E6BA-61D2-84EC-EE9F-8F2C1E39E903}"/>
                </a:ext>
              </a:extLst>
            </p:cNvPr>
            <p:cNvSpPr txBox="1"/>
            <p:nvPr/>
          </p:nvSpPr>
          <p:spPr>
            <a:xfrm>
              <a:off x="9723864" y="2176375"/>
              <a:ext cx="2129771" cy="830997"/>
            </a:xfrm>
            <a:prstGeom prst="rect">
              <a:avLst/>
            </a:prstGeom>
            <a:noFill/>
          </p:spPr>
          <p:txBody>
            <a:bodyPr wrap="square" lIns="72000" rIns="72000" rtlCol="0" anchor="ctr">
              <a:noAutofit/>
            </a:bodyPr>
            <a:lstStyle/>
            <a:p>
              <a:pPr marL="180000" indent="-180000">
                <a:buFont typeface="Wingdings" panose="05000000000000000000" pitchFamily="2" charset="2"/>
                <a:buChar char="§"/>
              </a:pPr>
              <a:r>
                <a:rPr lang="en-US" sz="1400" dirty="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Most of the data from External Agencies </a:t>
              </a:r>
            </a:p>
            <a:p>
              <a:pPr marL="180000" indent="-180000">
                <a:buFont typeface="Wingdings" panose="05000000000000000000" pitchFamily="2" charset="2"/>
                <a:buChar char="§"/>
              </a:pPr>
              <a:r>
                <a:rPr lang="en-US" sz="1400" dirty="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SAP Global attributes </a:t>
              </a:r>
            </a:p>
            <a:p>
              <a:pPr marL="180000" indent="-180000">
                <a:buFont typeface="Wingdings" panose="05000000000000000000" pitchFamily="2" charset="2"/>
                <a:buChar char="§"/>
              </a:pPr>
              <a:r>
                <a:rPr lang="en-US" sz="1400" dirty="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Duplicate check </a:t>
              </a:r>
              <a:endParaRPr lang="en-IN" sz="1400" dirty="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A5E9C2E-5537-76B4-9632-F00B005FAC25}"/>
              </a:ext>
            </a:extLst>
          </p:cNvPr>
          <p:cNvGrpSpPr/>
          <p:nvPr/>
        </p:nvGrpSpPr>
        <p:grpSpPr>
          <a:xfrm>
            <a:off x="9467476" y="3664576"/>
            <a:ext cx="2401641" cy="1064013"/>
            <a:chOff x="9467476" y="3664576"/>
            <a:chExt cx="2401641" cy="1064013"/>
          </a:xfrm>
        </p:grpSpPr>
        <p:sp>
          <p:nvSpPr>
            <p:cNvPr id="40" name="Right Brace 39">
              <a:extLst>
                <a:ext uri="{FF2B5EF4-FFF2-40B4-BE49-F238E27FC236}">
                  <a16:creationId xmlns:a16="http://schemas.microsoft.com/office/drawing/2014/main" id="{5D4639BC-CBA6-640B-6DF4-5ACA46FEFF66}"/>
                </a:ext>
              </a:extLst>
            </p:cNvPr>
            <p:cNvSpPr/>
            <p:nvPr/>
          </p:nvSpPr>
          <p:spPr>
            <a:xfrm>
              <a:off x="9467476" y="3664576"/>
              <a:ext cx="155448" cy="1064013"/>
            </a:xfrm>
            <a:prstGeom prst="rightBrac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>
                <a:latin typeface="Frutiger LT Pro 45 Light" panose="020B0403030504020204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8265BB2-77B9-E565-1CEA-244E6D2724BE}"/>
                </a:ext>
              </a:extLst>
            </p:cNvPr>
            <p:cNvSpPr txBox="1"/>
            <p:nvPr/>
          </p:nvSpPr>
          <p:spPr>
            <a:xfrm>
              <a:off x="9739346" y="3781085"/>
              <a:ext cx="2129771" cy="830997"/>
            </a:xfrm>
            <a:prstGeom prst="rect">
              <a:avLst/>
            </a:prstGeom>
            <a:noFill/>
          </p:spPr>
          <p:txBody>
            <a:bodyPr wrap="square" lIns="72000" rIns="72000" rtlCol="0" anchor="ctr">
              <a:noAutofit/>
            </a:bodyPr>
            <a:lstStyle/>
            <a:p>
              <a:pPr marL="180000" indent="-180000">
                <a:buFont typeface="Wingdings" panose="05000000000000000000" pitchFamily="2" charset="2"/>
                <a:buChar char="§"/>
              </a:pPr>
              <a:r>
                <a:rPr lang="en-US" sz="1400" dirty="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Multiple Stake holders</a:t>
              </a:r>
            </a:p>
            <a:p>
              <a:pPr marL="180000" indent="-180000">
                <a:buFont typeface="Wingdings" panose="05000000000000000000" pitchFamily="2" charset="2"/>
                <a:buChar char="§"/>
              </a:pPr>
              <a:r>
                <a:rPr lang="en-US" sz="1400" dirty="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High number of attributes</a:t>
              </a:r>
            </a:p>
            <a:p>
              <a:pPr marL="180000" indent="-180000">
                <a:buFont typeface="Wingdings" panose="05000000000000000000" pitchFamily="2" charset="2"/>
                <a:buChar char="§"/>
              </a:pPr>
              <a:r>
                <a:rPr lang="en-US" sz="1400" dirty="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Attribute values are location specific  </a:t>
              </a:r>
              <a:endParaRPr lang="en-IN" sz="1400" dirty="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0834A26B-3691-5760-A664-E5B1CCD95BD3}"/>
              </a:ext>
            </a:extLst>
          </p:cNvPr>
          <p:cNvSpPr txBox="1"/>
          <p:nvPr/>
        </p:nvSpPr>
        <p:spPr>
          <a:xfrm>
            <a:off x="5732145" y="3417693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>
              <a:latin typeface="Frutiger LT Pro 45 Light" panose="020B0403030504020204" pitchFamily="34" charset="0"/>
            </a:endParaRPr>
          </a:p>
        </p:txBody>
      </p:sp>
      <p:pic>
        <p:nvPicPr>
          <p:cNvPr id="44" name="Picture 43" descr="A close up of a ball bearing&#10;&#10;Description automatically generated">
            <a:extLst>
              <a:ext uri="{FF2B5EF4-FFF2-40B4-BE49-F238E27FC236}">
                <a16:creationId xmlns:a16="http://schemas.microsoft.com/office/drawing/2014/main" id="{A6395D84-6896-2850-C6BA-DB9F0F0349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23" y="2141887"/>
            <a:ext cx="2412582" cy="2412582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68220434-EDDF-3511-1FCE-9C6704B440B6}"/>
              </a:ext>
            </a:extLst>
          </p:cNvPr>
          <p:cNvGrpSpPr/>
          <p:nvPr/>
        </p:nvGrpSpPr>
        <p:grpSpPr>
          <a:xfrm>
            <a:off x="533400" y="5230858"/>
            <a:ext cx="11125200" cy="1038190"/>
            <a:chOff x="533400" y="5215868"/>
            <a:chExt cx="11125200" cy="1038190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1E9C512-36B8-A02A-56A3-0F0444FF855C}"/>
                </a:ext>
              </a:extLst>
            </p:cNvPr>
            <p:cNvSpPr txBox="1"/>
            <p:nvPr/>
          </p:nvSpPr>
          <p:spPr>
            <a:xfrm>
              <a:off x="4752561" y="5215868"/>
              <a:ext cx="2877669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b="1">
                  <a:solidFill>
                    <a:srgbClr val="010648"/>
                  </a:solidFill>
                  <a:latin typeface="Frutiger LT Pro 45 Light" panose="020B0403030504020204" pitchFamily="34" charset="0"/>
                </a:rPr>
                <a:t>Business Challenges </a:t>
              </a:r>
              <a:endPara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010648"/>
                </a:solidFill>
                <a:effectLst/>
                <a:uLnTx/>
                <a:uFillTx/>
                <a:latin typeface="Frutiger LT Pro 45 Light" panose="020B0403030504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1D0D7742-05CB-D2AF-75BD-A3A9CA346E43}"/>
                </a:ext>
              </a:extLst>
            </p:cNvPr>
            <p:cNvSpPr/>
            <p:nvPr/>
          </p:nvSpPr>
          <p:spPr>
            <a:xfrm>
              <a:off x="3240925" y="5698908"/>
              <a:ext cx="2735249" cy="360000"/>
            </a:xfrm>
            <a:prstGeom prst="rect">
              <a:avLst/>
            </a:prstGeom>
            <a:noFill/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Ins="45720" rtlCol="0" anchor="ctr"/>
            <a:lstStyle/>
            <a:p>
              <a:pPr algn="ctr" defTabSz="914309"/>
              <a:r>
                <a:rPr lang="en-US" sz="1400" b="1">
                  <a:solidFill>
                    <a:srgbClr val="000000"/>
                  </a:solidFill>
                  <a:latin typeface="Frutiger LT Pro 45 Light" panose="020B0403030504020204" pitchFamily="34" charset="0"/>
                  <a:ea typeface="STKaiti"/>
                  <a:cs typeface="Calibri Light" panose="020F0302020204030204" pitchFamily="34" charset="0"/>
                </a:rPr>
                <a:t>Enforcement of data governance polices </a:t>
              </a:r>
            </a:p>
          </p:txBody>
        </p:sp>
        <p:sp>
          <p:nvSpPr>
            <p:cNvPr id="48" name="Title 2">
              <a:extLst>
                <a:ext uri="{FF2B5EF4-FFF2-40B4-BE49-F238E27FC236}">
                  <a16:creationId xmlns:a16="http://schemas.microsoft.com/office/drawing/2014/main" id="{27CE7063-59DE-46C4-2370-D74E020380FE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6154086" y="5698908"/>
              <a:ext cx="3182673" cy="360000"/>
            </a:xfrm>
            <a:prstGeom prst="rect">
              <a:avLst/>
            </a:prstGeom>
            <a:noFill/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Ins="45720" rtlCol="0" anchor="ctr"/>
            <a:lstStyle>
              <a:defPPr>
                <a:defRPr lang="en-US"/>
              </a:defPPr>
              <a:lvl1pPr marR="0" lvl="0" indent="0" algn="ctr" defTabSz="914309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400" b="1">
                  <a:solidFill>
                    <a:schemeClr val="bg1"/>
                  </a:solidFill>
                  <a:latin typeface="Frutiger 45 bold"/>
                  <a:ea typeface="STKaiti"/>
                  <a:cs typeface="Calibri Light" panose="020F030202020403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Articulating product descriptions &amp; specifications 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EA9DE5A-3086-BCF3-AC65-B0FD0E1897FC}"/>
                </a:ext>
              </a:extLst>
            </p:cNvPr>
            <p:cNvSpPr/>
            <p:nvPr/>
          </p:nvSpPr>
          <p:spPr>
            <a:xfrm>
              <a:off x="715920" y="5698908"/>
              <a:ext cx="2347093" cy="360000"/>
            </a:xfrm>
            <a:prstGeom prst="rect">
              <a:avLst/>
            </a:prstGeom>
            <a:noFill/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Ins="45720" rtlCol="0" anchor="ctr"/>
            <a:lstStyle/>
            <a:p>
              <a:pPr algn="ctr" defTabSz="914309"/>
              <a:r>
                <a:rPr lang="en-US" sz="1400" b="1">
                  <a:solidFill>
                    <a:srgbClr val="000000"/>
                  </a:solidFill>
                  <a:latin typeface="Frutiger LT Pro 45 Light" panose="020B0403030504020204" pitchFamily="34" charset="0"/>
                  <a:ea typeface="STKaiti"/>
                  <a:cs typeface="Calibri Light" panose="020F0302020204030204" pitchFamily="34" charset="0"/>
                </a:rPr>
                <a:t>Access to required information</a:t>
              </a:r>
            </a:p>
          </p:txBody>
        </p:sp>
        <p:sp>
          <p:nvSpPr>
            <p:cNvPr id="50" name="Title 2">
              <a:extLst>
                <a:ext uri="{FF2B5EF4-FFF2-40B4-BE49-F238E27FC236}">
                  <a16:creationId xmlns:a16="http://schemas.microsoft.com/office/drawing/2014/main" id="{A300443A-AC9C-42C0-5B02-F32402031C6C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9514672" y="5698908"/>
              <a:ext cx="1991615" cy="360000"/>
            </a:xfrm>
            <a:prstGeom prst="rect">
              <a:avLst/>
            </a:prstGeom>
            <a:noFill/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Ins="45720" rtlCol="0" anchor="ctr"/>
            <a:lstStyle>
              <a:defPPr>
                <a:defRPr lang="en-US"/>
              </a:defPPr>
              <a:lvl1pPr marR="0" lvl="0" indent="0" algn="ctr" defTabSz="914309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400" b="1">
                  <a:solidFill>
                    <a:schemeClr val="bg1"/>
                  </a:solidFill>
                  <a:latin typeface="Frutiger 45 bold"/>
                  <a:ea typeface="STKaiti"/>
                  <a:cs typeface="Calibri Light" panose="020F030202020403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Preforming duplicate checks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05B9896-2087-ABF2-4FCB-5A00B6D612F1}"/>
                </a:ext>
              </a:extLst>
            </p:cNvPr>
            <p:cNvCxnSpPr>
              <a:cxnSpLocks/>
            </p:cNvCxnSpPr>
            <p:nvPr/>
          </p:nvCxnSpPr>
          <p:spPr>
            <a:xfrm>
              <a:off x="3151969" y="5680908"/>
              <a:ext cx="0" cy="396000"/>
            </a:xfrm>
            <a:prstGeom prst="line">
              <a:avLst/>
            </a:prstGeom>
            <a:ln>
              <a:solidFill>
                <a:srgbClr val="00206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EE90C69-DB8D-A2B4-0FB8-BA706EB9D67E}"/>
                </a:ext>
              </a:extLst>
            </p:cNvPr>
            <p:cNvCxnSpPr>
              <a:cxnSpLocks/>
            </p:cNvCxnSpPr>
            <p:nvPr/>
          </p:nvCxnSpPr>
          <p:spPr>
            <a:xfrm>
              <a:off x="6065130" y="5680908"/>
              <a:ext cx="0" cy="396000"/>
            </a:xfrm>
            <a:prstGeom prst="line">
              <a:avLst/>
            </a:prstGeom>
            <a:ln>
              <a:solidFill>
                <a:srgbClr val="00206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BDEE8DF-AC1A-7439-8CC1-0C7C0F44EF67}"/>
                </a:ext>
              </a:extLst>
            </p:cNvPr>
            <p:cNvCxnSpPr>
              <a:cxnSpLocks/>
            </p:cNvCxnSpPr>
            <p:nvPr/>
          </p:nvCxnSpPr>
          <p:spPr>
            <a:xfrm>
              <a:off x="9425715" y="5680908"/>
              <a:ext cx="0" cy="396000"/>
            </a:xfrm>
            <a:prstGeom prst="line">
              <a:avLst/>
            </a:prstGeom>
            <a:ln>
              <a:solidFill>
                <a:srgbClr val="00206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: Rounded Corners 12">
              <a:extLst>
                <a:ext uri="{FF2B5EF4-FFF2-40B4-BE49-F238E27FC236}">
                  <a16:creationId xmlns:a16="http://schemas.microsoft.com/office/drawing/2014/main" id="{1AB44CBE-E780-DF0A-7C96-E74D3D24C108}"/>
                </a:ext>
              </a:extLst>
            </p:cNvPr>
            <p:cNvSpPr/>
            <p:nvPr/>
          </p:nvSpPr>
          <p:spPr>
            <a:xfrm>
              <a:off x="533400" y="5384250"/>
              <a:ext cx="11125200" cy="869808"/>
            </a:xfrm>
            <a:custGeom>
              <a:avLst/>
              <a:gdLst>
                <a:gd name="connsiteX0" fmla="*/ 0 w 11125200"/>
                <a:gd name="connsiteY0" fmla="*/ 125395 h 752354"/>
                <a:gd name="connsiteX1" fmla="*/ 125395 w 11125200"/>
                <a:gd name="connsiteY1" fmla="*/ 0 h 752354"/>
                <a:gd name="connsiteX2" fmla="*/ 10999805 w 11125200"/>
                <a:gd name="connsiteY2" fmla="*/ 0 h 752354"/>
                <a:gd name="connsiteX3" fmla="*/ 11125200 w 11125200"/>
                <a:gd name="connsiteY3" fmla="*/ 125395 h 752354"/>
                <a:gd name="connsiteX4" fmla="*/ 11125200 w 11125200"/>
                <a:gd name="connsiteY4" fmla="*/ 626959 h 752354"/>
                <a:gd name="connsiteX5" fmla="*/ 10999805 w 11125200"/>
                <a:gd name="connsiteY5" fmla="*/ 752354 h 752354"/>
                <a:gd name="connsiteX6" fmla="*/ 125395 w 11125200"/>
                <a:gd name="connsiteY6" fmla="*/ 752354 h 752354"/>
                <a:gd name="connsiteX7" fmla="*/ 0 w 11125200"/>
                <a:gd name="connsiteY7" fmla="*/ 626959 h 752354"/>
                <a:gd name="connsiteX8" fmla="*/ 0 w 11125200"/>
                <a:gd name="connsiteY8" fmla="*/ 125395 h 752354"/>
                <a:gd name="connsiteX0" fmla="*/ 0 w 11125200"/>
                <a:gd name="connsiteY0" fmla="*/ 136970 h 763929"/>
                <a:gd name="connsiteX1" fmla="*/ 125395 w 11125200"/>
                <a:gd name="connsiteY1" fmla="*/ 11575 h 763929"/>
                <a:gd name="connsiteX2" fmla="*/ 6677628 w 11125200"/>
                <a:gd name="connsiteY2" fmla="*/ 0 h 763929"/>
                <a:gd name="connsiteX3" fmla="*/ 10999805 w 11125200"/>
                <a:gd name="connsiteY3" fmla="*/ 11575 h 763929"/>
                <a:gd name="connsiteX4" fmla="*/ 11125200 w 11125200"/>
                <a:gd name="connsiteY4" fmla="*/ 136970 h 763929"/>
                <a:gd name="connsiteX5" fmla="*/ 11125200 w 11125200"/>
                <a:gd name="connsiteY5" fmla="*/ 638534 h 763929"/>
                <a:gd name="connsiteX6" fmla="*/ 10999805 w 11125200"/>
                <a:gd name="connsiteY6" fmla="*/ 763929 h 763929"/>
                <a:gd name="connsiteX7" fmla="*/ 125395 w 11125200"/>
                <a:gd name="connsiteY7" fmla="*/ 763929 h 763929"/>
                <a:gd name="connsiteX8" fmla="*/ 0 w 11125200"/>
                <a:gd name="connsiteY8" fmla="*/ 638534 h 763929"/>
                <a:gd name="connsiteX9" fmla="*/ 0 w 11125200"/>
                <a:gd name="connsiteY9" fmla="*/ 136970 h 763929"/>
                <a:gd name="connsiteX0" fmla="*/ 0 w 11125200"/>
                <a:gd name="connsiteY0" fmla="*/ 136970 h 763929"/>
                <a:gd name="connsiteX1" fmla="*/ 125395 w 11125200"/>
                <a:gd name="connsiteY1" fmla="*/ 11575 h 763929"/>
                <a:gd name="connsiteX2" fmla="*/ 4627880 w 11125200"/>
                <a:gd name="connsiteY2" fmla="*/ 12090 h 763929"/>
                <a:gd name="connsiteX3" fmla="*/ 6677628 w 11125200"/>
                <a:gd name="connsiteY3" fmla="*/ 0 h 763929"/>
                <a:gd name="connsiteX4" fmla="*/ 10999805 w 11125200"/>
                <a:gd name="connsiteY4" fmla="*/ 11575 h 763929"/>
                <a:gd name="connsiteX5" fmla="*/ 11125200 w 11125200"/>
                <a:gd name="connsiteY5" fmla="*/ 136970 h 763929"/>
                <a:gd name="connsiteX6" fmla="*/ 11125200 w 11125200"/>
                <a:gd name="connsiteY6" fmla="*/ 638534 h 763929"/>
                <a:gd name="connsiteX7" fmla="*/ 10999805 w 11125200"/>
                <a:gd name="connsiteY7" fmla="*/ 763929 h 763929"/>
                <a:gd name="connsiteX8" fmla="*/ 125395 w 11125200"/>
                <a:gd name="connsiteY8" fmla="*/ 763929 h 763929"/>
                <a:gd name="connsiteX9" fmla="*/ 0 w 11125200"/>
                <a:gd name="connsiteY9" fmla="*/ 638534 h 763929"/>
                <a:gd name="connsiteX10" fmla="*/ 0 w 11125200"/>
                <a:gd name="connsiteY10" fmla="*/ 136970 h 763929"/>
                <a:gd name="connsiteX0" fmla="*/ 6677628 w 11125200"/>
                <a:gd name="connsiteY0" fmla="*/ 0 h 763929"/>
                <a:gd name="connsiteX1" fmla="*/ 10999805 w 11125200"/>
                <a:gd name="connsiteY1" fmla="*/ 11575 h 763929"/>
                <a:gd name="connsiteX2" fmla="*/ 11125200 w 11125200"/>
                <a:gd name="connsiteY2" fmla="*/ 136970 h 763929"/>
                <a:gd name="connsiteX3" fmla="*/ 11125200 w 11125200"/>
                <a:gd name="connsiteY3" fmla="*/ 638534 h 763929"/>
                <a:gd name="connsiteX4" fmla="*/ 10999805 w 11125200"/>
                <a:gd name="connsiteY4" fmla="*/ 763929 h 763929"/>
                <a:gd name="connsiteX5" fmla="*/ 125395 w 11125200"/>
                <a:gd name="connsiteY5" fmla="*/ 763929 h 763929"/>
                <a:gd name="connsiteX6" fmla="*/ 0 w 11125200"/>
                <a:gd name="connsiteY6" fmla="*/ 638534 h 763929"/>
                <a:gd name="connsiteX7" fmla="*/ 0 w 11125200"/>
                <a:gd name="connsiteY7" fmla="*/ 136970 h 763929"/>
                <a:gd name="connsiteX8" fmla="*/ 125395 w 11125200"/>
                <a:gd name="connsiteY8" fmla="*/ 11575 h 763929"/>
                <a:gd name="connsiteX9" fmla="*/ 4627880 w 11125200"/>
                <a:gd name="connsiteY9" fmla="*/ 12090 h 763929"/>
                <a:gd name="connsiteX10" fmla="*/ 6769068 w 11125200"/>
                <a:gd name="connsiteY10" fmla="*/ 91440 h 763929"/>
                <a:gd name="connsiteX0" fmla="*/ 6677628 w 11125200"/>
                <a:gd name="connsiteY0" fmla="*/ 0 h 763929"/>
                <a:gd name="connsiteX1" fmla="*/ 10999805 w 11125200"/>
                <a:gd name="connsiteY1" fmla="*/ 11575 h 763929"/>
                <a:gd name="connsiteX2" fmla="*/ 11125200 w 11125200"/>
                <a:gd name="connsiteY2" fmla="*/ 136970 h 763929"/>
                <a:gd name="connsiteX3" fmla="*/ 11125200 w 11125200"/>
                <a:gd name="connsiteY3" fmla="*/ 638534 h 763929"/>
                <a:gd name="connsiteX4" fmla="*/ 10999805 w 11125200"/>
                <a:gd name="connsiteY4" fmla="*/ 763929 h 763929"/>
                <a:gd name="connsiteX5" fmla="*/ 125395 w 11125200"/>
                <a:gd name="connsiteY5" fmla="*/ 763929 h 763929"/>
                <a:gd name="connsiteX6" fmla="*/ 0 w 11125200"/>
                <a:gd name="connsiteY6" fmla="*/ 638534 h 763929"/>
                <a:gd name="connsiteX7" fmla="*/ 0 w 11125200"/>
                <a:gd name="connsiteY7" fmla="*/ 136970 h 763929"/>
                <a:gd name="connsiteX8" fmla="*/ 125395 w 11125200"/>
                <a:gd name="connsiteY8" fmla="*/ 11575 h 763929"/>
                <a:gd name="connsiteX9" fmla="*/ 4627880 w 11125200"/>
                <a:gd name="connsiteY9" fmla="*/ 12090 h 763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5200" h="763929">
                  <a:moveTo>
                    <a:pt x="6677628" y="0"/>
                  </a:moveTo>
                  <a:lnTo>
                    <a:pt x="10999805" y="11575"/>
                  </a:lnTo>
                  <a:cubicBezTo>
                    <a:pt x="11069059" y="11575"/>
                    <a:pt x="11125200" y="67716"/>
                    <a:pt x="11125200" y="136970"/>
                  </a:cubicBezTo>
                  <a:lnTo>
                    <a:pt x="11125200" y="638534"/>
                  </a:lnTo>
                  <a:cubicBezTo>
                    <a:pt x="11125200" y="707788"/>
                    <a:pt x="11069059" y="763929"/>
                    <a:pt x="10999805" y="763929"/>
                  </a:cubicBezTo>
                  <a:lnTo>
                    <a:pt x="125395" y="763929"/>
                  </a:lnTo>
                  <a:cubicBezTo>
                    <a:pt x="56141" y="763929"/>
                    <a:pt x="0" y="707788"/>
                    <a:pt x="0" y="638534"/>
                  </a:cubicBezTo>
                  <a:lnTo>
                    <a:pt x="0" y="136970"/>
                  </a:lnTo>
                  <a:cubicBezTo>
                    <a:pt x="0" y="67716"/>
                    <a:pt x="56141" y="11575"/>
                    <a:pt x="125395" y="11575"/>
                  </a:cubicBezTo>
                  <a:lnTo>
                    <a:pt x="4627880" y="12090"/>
                  </a:lnTo>
                </a:path>
              </a:pathLst>
            </a:custGeom>
            <a:noFill/>
            <a:ln>
              <a:solidFill>
                <a:srgbClr val="002060"/>
              </a:solidFill>
              <a:headEnd type="oval"/>
              <a:tailEnd type="oval"/>
            </a:ln>
            <a:effectLst/>
          </p:spPr>
          <p:txBody>
            <a:bodyPr wrap="square" lIns="45720" rIns="45720" rtlCol="0" anchor="ctr" anchorCtr="0">
              <a:noAutofit/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IN" sz="1100" b="0" i="0" u="none" strike="noStrike" kern="1200" cap="none" spc="0" normalizeH="0" baseline="0" noProof="0">
                <a:ln>
                  <a:noFill/>
                </a:ln>
                <a:solidFill>
                  <a:srgbClr val="010648"/>
                </a:solidFill>
                <a:effectLst/>
                <a:uLnTx/>
                <a:uFillTx/>
                <a:latin typeface="Frutiger LT Pro 45 Light" panose="020B0403030504020204" pitchFamily="34" charset="0"/>
                <a:ea typeface="STKaiti"/>
                <a:cs typeface="Calibri Light" panose="020F0302020204030204" pitchFamily="34" charset="0"/>
              </a:endParaRPr>
            </a:p>
          </p:txBody>
        </p:sp>
      </p:grpSp>
      <p:sp>
        <p:nvSpPr>
          <p:cNvPr id="56" name="Star: 5 Points 55">
            <a:extLst>
              <a:ext uri="{FF2B5EF4-FFF2-40B4-BE49-F238E27FC236}">
                <a16:creationId xmlns:a16="http://schemas.microsoft.com/office/drawing/2014/main" id="{005D4257-ACB3-1B05-A997-09D0E6CF1870}"/>
              </a:ext>
            </a:extLst>
          </p:cNvPr>
          <p:cNvSpPr/>
          <p:nvPr/>
        </p:nvSpPr>
        <p:spPr>
          <a:xfrm>
            <a:off x="1772310" y="5476443"/>
            <a:ext cx="169200" cy="168403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utiger LT Pro 45 Light" panose="020B0403030504020204" pitchFamily="34" charset="0"/>
            </a:endParaRPr>
          </a:p>
        </p:txBody>
      </p:sp>
      <p:sp>
        <p:nvSpPr>
          <p:cNvPr id="58" name="Star: 5 Points 57">
            <a:extLst>
              <a:ext uri="{FF2B5EF4-FFF2-40B4-BE49-F238E27FC236}">
                <a16:creationId xmlns:a16="http://schemas.microsoft.com/office/drawing/2014/main" id="{81DF84B5-9978-5286-95FC-4F5E7214B31F}"/>
              </a:ext>
            </a:extLst>
          </p:cNvPr>
          <p:cNvSpPr/>
          <p:nvPr/>
        </p:nvSpPr>
        <p:spPr>
          <a:xfrm>
            <a:off x="4518250" y="5476443"/>
            <a:ext cx="169200" cy="168403"/>
          </a:xfrm>
          <a:prstGeom prst="star5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latin typeface="Frutiger LT Pro 45 Light" panose="020B0403030504020204" pitchFamily="34" charset="0"/>
            </a:endParaRPr>
          </a:p>
        </p:txBody>
      </p:sp>
      <p:sp>
        <p:nvSpPr>
          <p:cNvPr id="59" name="Star: 5 Points 58">
            <a:extLst>
              <a:ext uri="{FF2B5EF4-FFF2-40B4-BE49-F238E27FC236}">
                <a16:creationId xmlns:a16="http://schemas.microsoft.com/office/drawing/2014/main" id="{946D9AEF-B26F-4BB3-E69D-4C0AAA0E1A44}"/>
              </a:ext>
            </a:extLst>
          </p:cNvPr>
          <p:cNvSpPr/>
          <p:nvPr/>
        </p:nvSpPr>
        <p:spPr>
          <a:xfrm>
            <a:off x="7581523" y="5476443"/>
            <a:ext cx="169200" cy="168403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utiger LT Pro 45 Light" panose="020B0403030504020204" pitchFamily="34" charset="0"/>
            </a:endParaRPr>
          </a:p>
        </p:txBody>
      </p:sp>
      <p:sp>
        <p:nvSpPr>
          <p:cNvPr id="61" name="Star: 5 Points 60">
            <a:extLst>
              <a:ext uri="{FF2B5EF4-FFF2-40B4-BE49-F238E27FC236}">
                <a16:creationId xmlns:a16="http://schemas.microsoft.com/office/drawing/2014/main" id="{EF6BE680-93E0-4623-69B5-B06013C09340}"/>
              </a:ext>
            </a:extLst>
          </p:cNvPr>
          <p:cNvSpPr/>
          <p:nvPr/>
        </p:nvSpPr>
        <p:spPr>
          <a:xfrm>
            <a:off x="10601092" y="5476443"/>
            <a:ext cx="169200" cy="168403"/>
          </a:xfrm>
          <a:prstGeom prst="star5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latin typeface="Frutiger LT Pro 45 Light" panose="020B0403030504020204" pitchFamily="34" charset="0"/>
            </a:endParaRPr>
          </a:p>
        </p:txBody>
      </p:sp>
      <p:sp>
        <p:nvSpPr>
          <p:cNvPr id="62" name="Star: 5 Points 61">
            <a:extLst>
              <a:ext uri="{FF2B5EF4-FFF2-40B4-BE49-F238E27FC236}">
                <a16:creationId xmlns:a16="http://schemas.microsoft.com/office/drawing/2014/main" id="{67D6A21E-2F30-4D6F-41D7-1D9740B36B44}"/>
              </a:ext>
            </a:extLst>
          </p:cNvPr>
          <p:cNvSpPr/>
          <p:nvPr/>
        </p:nvSpPr>
        <p:spPr>
          <a:xfrm>
            <a:off x="10229046" y="5476443"/>
            <a:ext cx="169200" cy="168403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utiger LT Pro 45 Light" panose="020B0403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F3F1271-0CE6-CF9D-8A05-EE46F71F1168}"/>
              </a:ext>
            </a:extLst>
          </p:cNvPr>
          <p:cNvGrpSpPr/>
          <p:nvPr/>
        </p:nvGrpSpPr>
        <p:grpSpPr>
          <a:xfrm>
            <a:off x="2546954" y="2408015"/>
            <a:ext cx="2686802" cy="666041"/>
            <a:chOff x="2546954" y="2408015"/>
            <a:chExt cx="2686802" cy="66604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BCFE102-8B00-A278-994D-F71A920662A2}"/>
                </a:ext>
              </a:extLst>
            </p:cNvPr>
            <p:cNvSpPr txBox="1"/>
            <p:nvPr/>
          </p:nvSpPr>
          <p:spPr>
            <a:xfrm>
              <a:off x="3611746" y="2408015"/>
              <a:ext cx="1622010" cy="418903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square" lIns="45720" rIns="4572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200" dirty="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Global Data </a:t>
              </a:r>
              <a:endParaRPr lang="en-IN" sz="1200" dirty="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D34F8F65-6A78-028B-1ACA-DD05C67C4DB4}"/>
                </a:ext>
              </a:extLst>
            </p:cNvPr>
            <p:cNvCxnSpPr>
              <a:stCxn id="32" idx="6"/>
              <a:endCxn id="17" idx="1"/>
            </p:cNvCxnSpPr>
            <p:nvPr/>
          </p:nvCxnSpPr>
          <p:spPr>
            <a:xfrm flipV="1">
              <a:off x="2546954" y="2617466"/>
              <a:ext cx="1064792" cy="456590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Star: 5 Points 62">
              <a:extLst>
                <a:ext uri="{FF2B5EF4-FFF2-40B4-BE49-F238E27FC236}">
                  <a16:creationId xmlns:a16="http://schemas.microsoft.com/office/drawing/2014/main" id="{EC285077-949E-29A8-F6DA-07C0FAB1C233}"/>
                </a:ext>
              </a:extLst>
            </p:cNvPr>
            <p:cNvSpPr/>
            <p:nvPr/>
          </p:nvSpPr>
          <p:spPr>
            <a:xfrm>
              <a:off x="3787219" y="2514602"/>
              <a:ext cx="169200" cy="168403"/>
            </a:xfrm>
            <a:prstGeom prst="star5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latin typeface="Frutiger LT Pro 45 Light" panose="020B040303050402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00AAAAC-B45E-968A-2BBB-B88D8B38706C}"/>
              </a:ext>
            </a:extLst>
          </p:cNvPr>
          <p:cNvGrpSpPr/>
          <p:nvPr/>
        </p:nvGrpSpPr>
        <p:grpSpPr>
          <a:xfrm>
            <a:off x="2546954" y="3074056"/>
            <a:ext cx="2686802" cy="1312102"/>
            <a:chOff x="2546954" y="3074056"/>
            <a:chExt cx="2686802" cy="131210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FFE19E2-017D-B2E3-1E26-D70212AC9055}"/>
                </a:ext>
              </a:extLst>
            </p:cNvPr>
            <p:cNvSpPr txBox="1"/>
            <p:nvPr/>
          </p:nvSpPr>
          <p:spPr>
            <a:xfrm>
              <a:off x="3611746" y="3967255"/>
              <a:ext cx="1622010" cy="418903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txBody>
            <a:bodyPr wrap="square" lIns="45720" rIns="4572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2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Local Data </a:t>
              </a:r>
              <a:endParaRPr lang="en-IN" sz="120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2555E772-0282-FDB7-9019-35605D79EB7D}"/>
                </a:ext>
              </a:extLst>
            </p:cNvPr>
            <p:cNvCxnSpPr>
              <a:stCxn id="32" idx="6"/>
              <a:endCxn id="16" idx="1"/>
            </p:cNvCxnSpPr>
            <p:nvPr/>
          </p:nvCxnSpPr>
          <p:spPr>
            <a:xfrm>
              <a:off x="2546954" y="3074056"/>
              <a:ext cx="1064792" cy="1102650"/>
            </a:xfrm>
            <a:prstGeom prst="bentConnector3">
              <a:avLst/>
            </a:prstGeom>
            <a:ln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Star: 5 Points 63">
              <a:extLst>
                <a:ext uri="{FF2B5EF4-FFF2-40B4-BE49-F238E27FC236}">
                  <a16:creationId xmlns:a16="http://schemas.microsoft.com/office/drawing/2014/main" id="{78E567D1-50B3-8FF1-95CB-1962A1B131DE}"/>
                </a:ext>
              </a:extLst>
            </p:cNvPr>
            <p:cNvSpPr/>
            <p:nvPr/>
          </p:nvSpPr>
          <p:spPr>
            <a:xfrm>
              <a:off x="3822090" y="4079839"/>
              <a:ext cx="169200" cy="168403"/>
            </a:xfrm>
            <a:prstGeom prst="star5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>
                <a:latin typeface="Frutiger LT Pro 45 Light" panose="020B0403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3634635"/>
      </p:ext>
    </p:extLst>
  </p:cSld>
  <p:clrMapOvr>
    <a:masterClrMapping/>
  </p:clrMapOvr>
  <p:transition spd="med" advClick="0" advTm="800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4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BAB5B-559E-711A-CE01-B2EB9385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63" y="103110"/>
            <a:ext cx="11413874" cy="1325563"/>
          </a:xfrm>
        </p:spPr>
        <p:txBody>
          <a:bodyPr>
            <a:normAutofit fontScale="90000"/>
          </a:bodyPr>
          <a:lstStyle/>
          <a:p>
            <a:r>
              <a:rPr lang="en-US">
                <a:latin typeface="Frutiger LT Pro 45 Light" panose="020B0403030504020204" pitchFamily="34" charset="0"/>
              </a:rPr>
              <a:t>SAP MDG Change Request Process, complimented with GEN AI &amp; Narrow AI for Superior Outcomes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399979B-AFF6-1314-C247-480D7D814655}"/>
              </a:ext>
            </a:extLst>
          </p:cNvPr>
          <p:cNvGrpSpPr/>
          <p:nvPr/>
        </p:nvGrpSpPr>
        <p:grpSpPr>
          <a:xfrm>
            <a:off x="779927" y="1337470"/>
            <a:ext cx="10657568" cy="586782"/>
            <a:chOff x="277368" y="1242220"/>
            <a:chExt cx="11591536" cy="586782"/>
          </a:xfrm>
        </p:grpSpPr>
        <p:sp>
          <p:nvSpPr>
            <p:cNvPr id="4" name="Arrow: Chevron 3">
              <a:extLst>
                <a:ext uri="{FF2B5EF4-FFF2-40B4-BE49-F238E27FC236}">
                  <a16:creationId xmlns:a16="http://schemas.microsoft.com/office/drawing/2014/main" id="{232139D3-BD07-AB43-09A6-B34CA3C29E19}"/>
                </a:ext>
              </a:extLst>
            </p:cNvPr>
            <p:cNvSpPr/>
            <p:nvPr/>
          </p:nvSpPr>
          <p:spPr>
            <a:xfrm>
              <a:off x="277368" y="1242221"/>
              <a:ext cx="3024000" cy="586781"/>
            </a:xfrm>
            <a:prstGeom prst="chevron">
              <a:avLst/>
            </a:prstGeom>
            <a:solidFill>
              <a:srgbClr val="002060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Frutiger LT Pro 45 Light" panose="020B0403030504020204" pitchFamily="34" charset="0"/>
                </a:rPr>
                <a:t>Maintain </a:t>
              </a:r>
              <a:endParaRPr lang="en-IN" b="1">
                <a:solidFill>
                  <a:schemeClr val="bg1"/>
                </a:solidFill>
                <a:latin typeface="Frutiger LT Pro 45 Light" panose="020B0403030504020204" pitchFamily="34" charset="0"/>
              </a:endParaRPr>
            </a:p>
          </p:txBody>
        </p:sp>
        <p:sp>
          <p:nvSpPr>
            <p:cNvPr id="5" name="Arrow: Chevron 4">
              <a:extLst>
                <a:ext uri="{FF2B5EF4-FFF2-40B4-BE49-F238E27FC236}">
                  <a16:creationId xmlns:a16="http://schemas.microsoft.com/office/drawing/2014/main" id="{195EA232-971A-73C6-E208-CEF59D9E61FB}"/>
                </a:ext>
              </a:extLst>
            </p:cNvPr>
            <p:cNvSpPr/>
            <p:nvPr/>
          </p:nvSpPr>
          <p:spPr>
            <a:xfrm>
              <a:off x="3133213" y="1242221"/>
              <a:ext cx="3024000" cy="586781"/>
            </a:xfrm>
            <a:prstGeom prst="chevron">
              <a:avLst/>
            </a:prstGeom>
            <a:solidFill>
              <a:srgbClr val="002060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Frutiger LT Pro 45 Light" panose="020B0403030504020204" pitchFamily="34" charset="0"/>
                </a:rPr>
                <a:t>Validate </a:t>
              </a:r>
              <a:endParaRPr lang="en-IN" b="1">
                <a:solidFill>
                  <a:schemeClr val="bg1"/>
                </a:solidFill>
                <a:latin typeface="Frutiger LT Pro 45 Light" panose="020B0403030504020204" pitchFamily="34" charset="0"/>
              </a:endParaRPr>
            </a:p>
          </p:txBody>
        </p:sp>
        <p:sp>
          <p:nvSpPr>
            <p:cNvPr id="6" name="Arrow: Chevron 5">
              <a:extLst>
                <a:ext uri="{FF2B5EF4-FFF2-40B4-BE49-F238E27FC236}">
                  <a16:creationId xmlns:a16="http://schemas.microsoft.com/office/drawing/2014/main" id="{2BA78CE6-534A-9C7A-00D7-8D5868D6200C}"/>
                </a:ext>
              </a:extLst>
            </p:cNvPr>
            <p:cNvSpPr/>
            <p:nvPr/>
          </p:nvSpPr>
          <p:spPr>
            <a:xfrm>
              <a:off x="5989058" y="1242221"/>
              <a:ext cx="3024000" cy="586781"/>
            </a:xfrm>
            <a:prstGeom prst="chevron">
              <a:avLst/>
            </a:prstGeom>
            <a:solidFill>
              <a:srgbClr val="002060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Frutiger LT Pro 45 Light" panose="020B0403030504020204" pitchFamily="34" charset="0"/>
                </a:rPr>
                <a:t>Approve </a:t>
              </a:r>
              <a:endParaRPr lang="en-IN" b="1">
                <a:solidFill>
                  <a:schemeClr val="bg1"/>
                </a:solidFill>
                <a:latin typeface="Frutiger LT Pro 45 Light" panose="020B0403030504020204" pitchFamily="34" charset="0"/>
              </a:endParaRP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E933D1EB-5799-7DC7-7D09-15235DAAFF11}"/>
                </a:ext>
              </a:extLst>
            </p:cNvPr>
            <p:cNvSpPr/>
            <p:nvPr/>
          </p:nvSpPr>
          <p:spPr>
            <a:xfrm>
              <a:off x="8844904" y="1242220"/>
              <a:ext cx="3024000" cy="586781"/>
            </a:xfrm>
            <a:prstGeom prst="chevron">
              <a:avLst/>
            </a:prstGeom>
            <a:solidFill>
              <a:srgbClr val="002060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Frutiger LT Pro 45 Light" panose="020B0403030504020204" pitchFamily="34" charset="0"/>
                </a:rPr>
                <a:t>Replicate </a:t>
              </a:r>
              <a:endParaRPr lang="en-IN" b="1">
                <a:solidFill>
                  <a:schemeClr val="bg1"/>
                </a:solidFill>
                <a:latin typeface="Frutiger LT Pro 45 Light" panose="020B0403030504020204" pitchFamily="34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7F8144E-C9AC-F764-CE3F-5823E570B294}"/>
              </a:ext>
            </a:extLst>
          </p:cNvPr>
          <p:cNvSpPr txBox="1"/>
          <p:nvPr/>
        </p:nvSpPr>
        <p:spPr>
          <a:xfrm>
            <a:off x="779927" y="2792370"/>
            <a:ext cx="2455200" cy="64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txBody>
          <a:bodyPr wrap="square" lIns="108000" rIns="108000" anchor="ctr" anchorCtr="0">
            <a:no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1100">
                <a:solidFill>
                  <a:schemeClr val="bg1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</a:lstStyle>
          <a:p>
            <a:r>
              <a:rPr lang="en-US" sz="1400">
                <a:solidFill>
                  <a:srgbClr val="000000"/>
                </a:solidFill>
                <a:latin typeface="Frutiger LT Pro 45 Light" panose="020B0403030504020204" pitchFamily="34" charset="0"/>
              </a:rPr>
              <a:t>Maintain reason, business priority</a:t>
            </a:r>
            <a:endParaRPr lang="en-IN" sz="1400">
              <a:solidFill>
                <a:srgbClr val="000000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0FFEC2-D7C8-C034-F201-D8A8EB5A14A9}"/>
              </a:ext>
            </a:extLst>
          </p:cNvPr>
          <p:cNvSpPr txBox="1"/>
          <p:nvPr/>
        </p:nvSpPr>
        <p:spPr>
          <a:xfrm>
            <a:off x="779926" y="3564876"/>
            <a:ext cx="2455200" cy="64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txBody>
          <a:bodyPr wrap="square" lIns="108000" rIns="108000" anchor="ctr" anchorCtr="0">
            <a:no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1100">
                <a:solidFill>
                  <a:schemeClr val="bg1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</a:lstStyle>
          <a:p>
            <a:r>
              <a:rPr lang="en-US" sz="1400">
                <a:solidFill>
                  <a:srgbClr val="000000"/>
                </a:solidFill>
                <a:latin typeface="Frutiger LT Pro 45 Light" panose="020B0403030504020204" pitchFamily="34" charset="0"/>
              </a:rPr>
              <a:t>Maintain the Global Data </a:t>
            </a:r>
          </a:p>
          <a:p>
            <a:r>
              <a:rPr lang="en-US" sz="1400">
                <a:solidFill>
                  <a:srgbClr val="000000"/>
                </a:solidFill>
                <a:latin typeface="Frutiger LT Pro 45 Light" panose="020B0403030504020204" pitchFamily="34" charset="0"/>
              </a:rPr>
              <a:t>and Product Specifications </a:t>
            </a:r>
            <a:endParaRPr lang="en-IN" sz="1400">
              <a:solidFill>
                <a:srgbClr val="000000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677DCE-F1D9-F216-ED25-D38C85B27B56}"/>
              </a:ext>
            </a:extLst>
          </p:cNvPr>
          <p:cNvSpPr txBox="1"/>
          <p:nvPr/>
        </p:nvSpPr>
        <p:spPr>
          <a:xfrm>
            <a:off x="3424109" y="3564876"/>
            <a:ext cx="2455200" cy="64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txBody>
          <a:bodyPr wrap="square" lIns="108000" rIns="108000" anchor="ctr" anchorCtr="0">
            <a:no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1100">
                <a:solidFill>
                  <a:schemeClr val="bg1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</a:lstStyle>
          <a:p>
            <a:r>
              <a:rPr lang="en-US" sz="1400">
                <a:solidFill>
                  <a:srgbClr val="000000"/>
                </a:solidFill>
                <a:latin typeface="Frutiger LT Pro 45 Light" panose="020B0403030504020204" pitchFamily="34" charset="0"/>
              </a:rPr>
              <a:t>Perform Similarity / </a:t>
            </a:r>
          </a:p>
          <a:p>
            <a:r>
              <a:rPr lang="en-US" sz="1400">
                <a:solidFill>
                  <a:srgbClr val="000000"/>
                </a:solidFill>
                <a:latin typeface="Frutiger LT Pro 45 Light" panose="020B0403030504020204" pitchFamily="34" charset="0"/>
              </a:rPr>
              <a:t>Duplicate Check  and actions </a:t>
            </a:r>
            <a:endParaRPr lang="en-IN" sz="1400">
              <a:solidFill>
                <a:srgbClr val="000000"/>
              </a:solidFill>
              <a:latin typeface="Frutiger LT Pro 45 Light" panose="020B0403030504020204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AC15FCD-A38A-F886-27CE-B0EF76EDA981}"/>
              </a:ext>
            </a:extLst>
          </p:cNvPr>
          <p:cNvGrpSpPr/>
          <p:nvPr/>
        </p:nvGrpSpPr>
        <p:grpSpPr>
          <a:xfrm>
            <a:off x="779928" y="2022439"/>
            <a:ext cx="10387744" cy="648000"/>
            <a:chOff x="779929" y="1927189"/>
            <a:chExt cx="9897598" cy="64800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5526C4E-FFA5-CD2E-8B08-EE2839823F3E}"/>
                </a:ext>
              </a:extLst>
            </p:cNvPr>
            <p:cNvSpPr txBox="1"/>
            <p:nvPr/>
          </p:nvSpPr>
          <p:spPr>
            <a:xfrm>
              <a:off x="779929" y="1927189"/>
              <a:ext cx="2340000" cy="648000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square" lIns="108000" rIns="10800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4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Create MDG Change </a:t>
              </a:r>
            </a:p>
            <a:p>
              <a:r>
                <a:rPr lang="en-US" sz="14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Request </a:t>
              </a:r>
              <a:endParaRPr lang="en-IN" sz="140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54B6122-F743-8325-E026-FABD1C5D0C42}"/>
                </a:ext>
              </a:extLst>
            </p:cNvPr>
            <p:cNvSpPr txBox="1"/>
            <p:nvPr/>
          </p:nvSpPr>
          <p:spPr>
            <a:xfrm>
              <a:off x="5818327" y="1927189"/>
              <a:ext cx="2340000" cy="648000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square" lIns="108000" rIns="10800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4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Collaboration for Local data maintenance  </a:t>
              </a:r>
              <a:endParaRPr lang="en-IN" sz="140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F8F3724-B095-A7E4-DCB4-A4B889058077}"/>
                </a:ext>
              </a:extLst>
            </p:cNvPr>
            <p:cNvSpPr txBox="1"/>
            <p:nvPr/>
          </p:nvSpPr>
          <p:spPr>
            <a:xfrm>
              <a:off x="8337527" y="1927189"/>
              <a:ext cx="2340000" cy="648000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square" lIns="108000" rIns="10800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4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Filter, Value Mappings, Key Mappings </a:t>
              </a:r>
              <a:endParaRPr lang="en-IN" sz="140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0BB0D7-FB93-42D3-B8A5-EC9C20B3158D}"/>
                </a:ext>
              </a:extLst>
            </p:cNvPr>
            <p:cNvSpPr txBox="1"/>
            <p:nvPr/>
          </p:nvSpPr>
          <p:spPr>
            <a:xfrm>
              <a:off x="3299128" y="1927189"/>
              <a:ext cx="2340000" cy="648000"/>
            </a:xfrm>
            <a:prstGeom prst="rect">
              <a:avLst/>
            </a:prstGeom>
            <a:solidFill>
              <a:schemeClr val="bg1">
                <a:alpha val="18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p:spPr>
          <p:txBody>
            <a:bodyPr wrap="square" lIns="108000" rIns="108000" anchor="ctr" anchorCtr="0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1100">
                  <a:solidFill>
                    <a:schemeClr val="bg1"/>
                  </a:solidFill>
                  <a:latin typeface="+mj-lt"/>
                  <a:ea typeface="STKaiti"/>
                  <a:cs typeface="Calibri Light" panose="020F0302020204030204" pitchFamily="34" charset="0"/>
                </a:defRPr>
              </a:lvl1pPr>
            </a:lstStyle>
            <a:p>
              <a:r>
                <a:rPr lang="en-US" sz="1400">
                  <a:solidFill>
                    <a:srgbClr val="000000"/>
                  </a:solidFill>
                  <a:latin typeface="Frutiger LT Pro 45 Light" panose="020B0403030504020204" pitchFamily="34" charset="0"/>
                </a:rPr>
                <a:t>Defaults, derivations and integration checks </a:t>
              </a:r>
              <a:endParaRPr lang="en-IN" sz="1400">
                <a:solidFill>
                  <a:srgbClr val="000000"/>
                </a:solidFill>
                <a:latin typeface="Frutiger LT Pro 45 Light" panose="020B0403030504020204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D683DC4C-F1BB-B0CB-D72F-BBF3166977DE}"/>
              </a:ext>
            </a:extLst>
          </p:cNvPr>
          <p:cNvSpPr txBox="1"/>
          <p:nvPr/>
        </p:nvSpPr>
        <p:spPr>
          <a:xfrm>
            <a:off x="3424109" y="2792370"/>
            <a:ext cx="2455200" cy="64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txBody>
          <a:bodyPr wrap="square" lIns="108000" rIns="108000" anchor="ctr" anchorCtr="0">
            <a:no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1100">
                <a:solidFill>
                  <a:schemeClr val="bg1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</a:lstStyle>
          <a:p>
            <a:r>
              <a:rPr lang="en-US" sz="1400">
                <a:solidFill>
                  <a:srgbClr val="000000"/>
                </a:solidFill>
                <a:latin typeface="Frutiger LT Pro 45 Light" panose="020B0403030504020204" pitchFamily="34" charset="0"/>
              </a:rPr>
              <a:t>Data Enrichment from </a:t>
            </a:r>
          </a:p>
          <a:p>
            <a:r>
              <a:rPr lang="en-US" sz="1400">
                <a:solidFill>
                  <a:srgbClr val="000000"/>
                </a:solidFill>
                <a:latin typeface="Frutiger LT Pro 45 Light" panose="020B0403030504020204" pitchFamily="34" charset="0"/>
              </a:rPr>
              <a:t>External services </a:t>
            </a:r>
            <a:endParaRPr lang="en-IN" sz="1400">
              <a:solidFill>
                <a:srgbClr val="000000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F479933-C2FB-3E7F-ED41-EBEBDC496FB8}"/>
              </a:ext>
            </a:extLst>
          </p:cNvPr>
          <p:cNvSpPr txBox="1"/>
          <p:nvPr/>
        </p:nvSpPr>
        <p:spPr>
          <a:xfrm>
            <a:off x="6068291" y="2792370"/>
            <a:ext cx="2455200" cy="64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txBody>
          <a:bodyPr wrap="square" lIns="108000" rIns="108000" anchor="ctr" anchorCtr="0">
            <a:no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1100">
                <a:solidFill>
                  <a:schemeClr val="bg1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</a:lstStyle>
          <a:p>
            <a:r>
              <a:rPr lang="en-US" sz="1400">
                <a:solidFill>
                  <a:srgbClr val="000000"/>
                </a:solidFill>
                <a:latin typeface="Frutiger LT Pro 45 Light" panose="020B0403030504020204" pitchFamily="34" charset="0"/>
              </a:rPr>
              <a:t>Review / Maintain the Data Changes </a:t>
            </a:r>
            <a:endParaRPr lang="en-IN" sz="1400">
              <a:solidFill>
                <a:srgbClr val="000000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5261AC8-BD97-F905-33BE-AF5F6A47EC66}"/>
              </a:ext>
            </a:extLst>
          </p:cNvPr>
          <p:cNvSpPr txBox="1"/>
          <p:nvPr/>
        </p:nvSpPr>
        <p:spPr>
          <a:xfrm>
            <a:off x="6068291" y="3564876"/>
            <a:ext cx="2455200" cy="64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txBody>
          <a:bodyPr wrap="square" lIns="108000" rIns="108000" anchor="ctr" anchorCtr="0">
            <a:no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1100">
                <a:solidFill>
                  <a:schemeClr val="bg1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</a:lstStyle>
          <a:p>
            <a:r>
              <a:rPr lang="en-US" sz="1400">
                <a:solidFill>
                  <a:srgbClr val="000000"/>
                </a:solidFill>
                <a:latin typeface="Frutiger LT Pro 45 Light" panose="020B0403030504020204" pitchFamily="34" charset="0"/>
              </a:rPr>
              <a:t>Approve / Reject the change request </a:t>
            </a:r>
            <a:endParaRPr lang="en-IN" sz="1400">
              <a:solidFill>
                <a:srgbClr val="000000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B3FAC8E-1587-7F83-F871-6F1A3EAB8229}"/>
              </a:ext>
            </a:extLst>
          </p:cNvPr>
          <p:cNvSpPr txBox="1"/>
          <p:nvPr/>
        </p:nvSpPr>
        <p:spPr>
          <a:xfrm>
            <a:off x="8712472" y="2792370"/>
            <a:ext cx="2455200" cy="64800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txBody>
          <a:bodyPr wrap="square" lIns="108000" rIns="108000" anchor="ctr" anchorCtr="0">
            <a:no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1100">
                <a:solidFill>
                  <a:schemeClr val="bg1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</a:lstStyle>
          <a:p>
            <a:r>
              <a:rPr lang="en-US" sz="1400">
                <a:solidFill>
                  <a:srgbClr val="000000"/>
                </a:solidFill>
                <a:latin typeface="Frutiger LT Pro 45 Light" panose="020B0403030504020204" pitchFamily="34" charset="0"/>
              </a:rPr>
              <a:t>Replicate the approved master data records </a:t>
            </a:r>
            <a:endParaRPr lang="en-IN" sz="1400">
              <a:solidFill>
                <a:srgbClr val="000000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1EC6747-E43F-7973-5596-0852DC03D85F}"/>
              </a:ext>
            </a:extLst>
          </p:cNvPr>
          <p:cNvSpPr txBox="1"/>
          <p:nvPr/>
        </p:nvSpPr>
        <p:spPr>
          <a:xfrm>
            <a:off x="3424109" y="4337382"/>
            <a:ext cx="5099382" cy="365950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txBody>
          <a:bodyPr wrap="square" lIns="45720" rIns="45720" anchor="ctr" anchorCtr="0">
            <a:no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1100">
                <a:solidFill>
                  <a:schemeClr val="bg1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</a:lstStyle>
          <a:p>
            <a:r>
              <a:rPr lang="en-US" sz="1400">
                <a:solidFill>
                  <a:srgbClr val="000000"/>
                </a:solidFill>
                <a:latin typeface="Frutiger LT Pro 45 Light" panose="020B0403030504020204" pitchFamily="34" charset="0"/>
              </a:rPr>
              <a:t>Maintain the Local Data </a:t>
            </a:r>
          </a:p>
        </p:txBody>
      </p:sp>
      <p:sp>
        <p:nvSpPr>
          <p:cNvPr id="66" name="Rectangle: Rounded Corners 12">
            <a:extLst>
              <a:ext uri="{FF2B5EF4-FFF2-40B4-BE49-F238E27FC236}">
                <a16:creationId xmlns:a16="http://schemas.microsoft.com/office/drawing/2014/main" id="{0DD085EF-8F62-15D7-A46E-8E81A21F278E}"/>
              </a:ext>
            </a:extLst>
          </p:cNvPr>
          <p:cNvSpPr/>
          <p:nvPr/>
        </p:nvSpPr>
        <p:spPr>
          <a:xfrm>
            <a:off x="533400" y="4907881"/>
            <a:ext cx="11125200" cy="675501"/>
          </a:xfrm>
          <a:custGeom>
            <a:avLst/>
            <a:gdLst>
              <a:gd name="connsiteX0" fmla="*/ 0 w 11125200"/>
              <a:gd name="connsiteY0" fmla="*/ 125395 h 752354"/>
              <a:gd name="connsiteX1" fmla="*/ 125395 w 11125200"/>
              <a:gd name="connsiteY1" fmla="*/ 0 h 752354"/>
              <a:gd name="connsiteX2" fmla="*/ 10999805 w 11125200"/>
              <a:gd name="connsiteY2" fmla="*/ 0 h 752354"/>
              <a:gd name="connsiteX3" fmla="*/ 11125200 w 11125200"/>
              <a:gd name="connsiteY3" fmla="*/ 125395 h 752354"/>
              <a:gd name="connsiteX4" fmla="*/ 11125200 w 11125200"/>
              <a:gd name="connsiteY4" fmla="*/ 626959 h 752354"/>
              <a:gd name="connsiteX5" fmla="*/ 10999805 w 11125200"/>
              <a:gd name="connsiteY5" fmla="*/ 752354 h 752354"/>
              <a:gd name="connsiteX6" fmla="*/ 125395 w 11125200"/>
              <a:gd name="connsiteY6" fmla="*/ 752354 h 752354"/>
              <a:gd name="connsiteX7" fmla="*/ 0 w 11125200"/>
              <a:gd name="connsiteY7" fmla="*/ 626959 h 752354"/>
              <a:gd name="connsiteX8" fmla="*/ 0 w 11125200"/>
              <a:gd name="connsiteY8" fmla="*/ 125395 h 752354"/>
              <a:gd name="connsiteX0" fmla="*/ 0 w 11125200"/>
              <a:gd name="connsiteY0" fmla="*/ 136970 h 763929"/>
              <a:gd name="connsiteX1" fmla="*/ 125395 w 11125200"/>
              <a:gd name="connsiteY1" fmla="*/ 11575 h 763929"/>
              <a:gd name="connsiteX2" fmla="*/ 6677628 w 11125200"/>
              <a:gd name="connsiteY2" fmla="*/ 0 h 763929"/>
              <a:gd name="connsiteX3" fmla="*/ 10999805 w 11125200"/>
              <a:gd name="connsiteY3" fmla="*/ 11575 h 763929"/>
              <a:gd name="connsiteX4" fmla="*/ 11125200 w 11125200"/>
              <a:gd name="connsiteY4" fmla="*/ 136970 h 763929"/>
              <a:gd name="connsiteX5" fmla="*/ 11125200 w 11125200"/>
              <a:gd name="connsiteY5" fmla="*/ 638534 h 763929"/>
              <a:gd name="connsiteX6" fmla="*/ 10999805 w 11125200"/>
              <a:gd name="connsiteY6" fmla="*/ 763929 h 763929"/>
              <a:gd name="connsiteX7" fmla="*/ 125395 w 11125200"/>
              <a:gd name="connsiteY7" fmla="*/ 763929 h 763929"/>
              <a:gd name="connsiteX8" fmla="*/ 0 w 11125200"/>
              <a:gd name="connsiteY8" fmla="*/ 638534 h 763929"/>
              <a:gd name="connsiteX9" fmla="*/ 0 w 11125200"/>
              <a:gd name="connsiteY9" fmla="*/ 136970 h 763929"/>
              <a:gd name="connsiteX0" fmla="*/ 0 w 11125200"/>
              <a:gd name="connsiteY0" fmla="*/ 136970 h 763929"/>
              <a:gd name="connsiteX1" fmla="*/ 125395 w 11125200"/>
              <a:gd name="connsiteY1" fmla="*/ 11575 h 763929"/>
              <a:gd name="connsiteX2" fmla="*/ 4627880 w 11125200"/>
              <a:gd name="connsiteY2" fmla="*/ 12090 h 763929"/>
              <a:gd name="connsiteX3" fmla="*/ 6677628 w 11125200"/>
              <a:gd name="connsiteY3" fmla="*/ 0 h 763929"/>
              <a:gd name="connsiteX4" fmla="*/ 10999805 w 11125200"/>
              <a:gd name="connsiteY4" fmla="*/ 11575 h 763929"/>
              <a:gd name="connsiteX5" fmla="*/ 11125200 w 11125200"/>
              <a:gd name="connsiteY5" fmla="*/ 136970 h 763929"/>
              <a:gd name="connsiteX6" fmla="*/ 11125200 w 11125200"/>
              <a:gd name="connsiteY6" fmla="*/ 638534 h 763929"/>
              <a:gd name="connsiteX7" fmla="*/ 10999805 w 11125200"/>
              <a:gd name="connsiteY7" fmla="*/ 763929 h 763929"/>
              <a:gd name="connsiteX8" fmla="*/ 125395 w 11125200"/>
              <a:gd name="connsiteY8" fmla="*/ 763929 h 763929"/>
              <a:gd name="connsiteX9" fmla="*/ 0 w 11125200"/>
              <a:gd name="connsiteY9" fmla="*/ 638534 h 763929"/>
              <a:gd name="connsiteX10" fmla="*/ 0 w 11125200"/>
              <a:gd name="connsiteY10" fmla="*/ 136970 h 763929"/>
              <a:gd name="connsiteX0" fmla="*/ 6677628 w 11125200"/>
              <a:gd name="connsiteY0" fmla="*/ 0 h 763929"/>
              <a:gd name="connsiteX1" fmla="*/ 10999805 w 11125200"/>
              <a:gd name="connsiteY1" fmla="*/ 11575 h 763929"/>
              <a:gd name="connsiteX2" fmla="*/ 11125200 w 11125200"/>
              <a:gd name="connsiteY2" fmla="*/ 136970 h 763929"/>
              <a:gd name="connsiteX3" fmla="*/ 11125200 w 11125200"/>
              <a:gd name="connsiteY3" fmla="*/ 638534 h 763929"/>
              <a:gd name="connsiteX4" fmla="*/ 10999805 w 11125200"/>
              <a:gd name="connsiteY4" fmla="*/ 763929 h 763929"/>
              <a:gd name="connsiteX5" fmla="*/ 125395 w 11125200"/>
              <a:gd name="connsiteY5" fmla="*/ 763929 h 763929"/>
              <a:gd name="connsiteX6" fmla="*/ 0 w 11125200"/>
              <a:gd name="connsiteY6" fmla="*/ 638534 h 763929"/>
              <a:gd name="connsiteX7" fmla="*/ 0 w 11125200"/>
              <a:gd name="connsiteY7" fmla="*/ 136970 h 763929"/>
              <a:gd name="connsiteX8" fmla="*/ 125395 w 11125200"/>
              <a:gd name="connsiteY8" fmla="*/ 11575 h 763929"/>
              <a:gd name="connsiteX9" fmla="*/ 4627880 w 11125200"/>
              <a:gd name="connsiteY9" fmla="*/ 12090 h 763929"/>
              <a:gd name="connsiteX10" fmla="*/ 6769068 w 11125200"/>
              <a:gd name="connsiteY10" fmla="*/ 91440 h 763929"/>
              <a:gd name="connsiteX0" fmla="*/ 6677628 w 11125200"/>
              <a:gd name="connsiteY0" fmla="*/ 0 h 763929"/>
              <a:gd name="connsiteX1" fmla="*/ 10999805 w 11125200"/>
              <a:gd name="connsiteY1" fmla="*/ 11575 h 763929"/>
              <a:gd name="connsiteX2" fmla="*/ 11125200 w 11125200"/>
              <a:gd name="connsiteY2" fmla="*/ 136970 h 763929"/>
              <a:gd name="connsiteX3" fmla="*/ 11125200 w 11125200"/>
              <a:gd name="connsiteY3" fmla="*/ 638534 h 763929"/>
              <a:gd name="connsiteX4" fmla="*/ 10999805 w 11125200"/>
              <a:gd name="connsiteY4" fmla="*/ 763929 h 763929"/>
              <a:gd name="connsiteX5" fmla="*/ 125395 w 11125200"/>
              <a:gd name="connsiteY5" fmla="*/ 763929 h 763929"/>
              <a:gd name="connsiteX6" fmla="*/ 0 w 11125200"/>
              <a:gd name="connsiteY6" fmla="*/ 638534 h 763929"/>
              <a:gd name="connsiteX7" fmla="*/ 0 w 11125200"/>
              <a:gd name="connsiteY7" fmla="*/ 136970 h 763929"/>
              <a:gd name="connsiteX8" fmla="*/ 125395 w 11125200"/>
              <a:gd name="connsiteY8" fmla="*/ 11575 h 763929"/>
              <a:gd name="connsiteX9" fmla="*/ 4627880 w 11125200"/>
              <a:gd name="connsiteY9" fmla="*/ 12090 h 763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125200" h="763929">
                <a:moveTo>
                  <a:pt x="6677628" y="0"/>
                </a:moveTo>
                <a:lnTo>
                  <a:pt x="10999805" y="11575"/>
                </a:lnTo>
                <a:cubicBezTo>
                  <a:pt x="11069059" y="11575"/>
                  <a:pt x="11125200" y="67716"/>
                  <a:pt x="11125200" y="136970"/>
                </a:cubicBezTo>
                <a:lnTo>
                  <a:pt x="11125200" y="638534"/>
                </a:lnTo>
                <a:cubicBezTo>
                  <a:pt x="11125200" y="707788"/>
                  <a:pt x="11069059" y="763929"/>
                  <a:pt x="10999805" y="763929"/>
                </a:cubicBezTo>
                <a:lnTo>
                  <a:pt x="125395" y="763929"/>
                </a:lnTo>
                <a:cubicBezTo>
                  <a:pt x="56141" y="763929"/>
                  <a:pt x="0" y="707788"/>
                  <a:pt x="0" y="638534"/>
                </a:cubicBezTo>
                <a:lnTo>
                  <a:pt x="0" y="136970"/>
                </a:lnTo>
                <a:cubicBezTo>
                  <a:pt x="0" y="67716"/>
                  <a:pt x="56141" y="11575"/>
                  <a:pt x="125395" y="11575"/>
                </a:cubicBezTo>
                <a:lnTo>
                  <a:pt x="4627880" y="12090"/>
                </a:lnTo>
              </a:path>
            </a:pathLst>
          </a:custGeom>
          <a:noFill/>
          <a:ln>
            <a:solidFill>
              <a:srgbClr val="002060"/>
            </a:solidFill>
            <a:headEnd type="oval"/>
            <a:tailEnd type="oval"/>
          </a:ln>
          <a:effectLst/>
        </p:spPr>
        <p:txBody>
          <a:bodyPr wrap="square" lIns="45720" rIns="45720" rtlCol="0" anchor="ctr" anchorCtr="0"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N" sz="11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Frutiger LT Pro 45 Light" panose="020B0403030504020204" pitchFamily="34" charset="0"/>
              <a:ea typeface="STKaiti"/>
              <a:cs typeface="Calibri Light" panose="020F030202020403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AFD84D9-126C-A40D-8FB8-DCA58B0BA09B}"/>
              </a:ext>
            </a:extLst>
          </p:cNvPr>
          <p:cNvSpPr txBox="1"/>
          <p:nvPr/>
        </p:nvSpPr>
        <p:spPr>
          <a:xfrm>
            <a:off x="4762096" y="4754591"/>
            <a:ext cx="2877669" cy="33855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>
                <a:solidFill>
                  <a:srgbClr val="60A5E2">
                    <a:lumMod val="75000"/>
                  </a:srgbClr>
                </a:solidFill>
                <a:latin typeface="Frutiger LT Pro 45 Light" panose="020B0403030504020204" pitchFamily="34" charset="0"/>
              </a:rPr>
              <a:t>Business Drivers 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9AB503D-3EAB-1B99-46FC-EC9132998E77}"/>
              </a:ext>
            </a:extLst>
          </p:cNvPr>
          <p:cNvSpPr/>
          <p:nvPr/>
        </p:nvSpPr>
        <p:spPr>
          <a:xfrm>
            <a:off x="2797464" y="5101301"/>
            <a:ext cx="3126561" cy="360000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marL="0" marR="0" lvl="0" indent="0" algn="ctr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>
                <a:solidFill>
                  <a:srgbClr val="000000"/>
                </a:solidFill>
                <a:latin typeface="Frutiger LT Pro 45 Light" panose="020B0403030504020204" pitchFamily="34" charset="0"/>
                <a:ea typeface="STKaiti"/>
                <a:cs typeface="Calibri Light" panose="020F0302020204030204" pitchFamily="34" charset="0"/>
              </a:rPr>
              <a:t>Exploit  the BTP Capabilities to embed the Latest technologies in  MDG processes </a:t>
            </a:r>
          </a:p>
        </p:txBody>
      </p:sp>
      <p:sp>
        <p:nvSpPr>
          <p:cNvPr id="69" name="Title 2">
            <a:extLst>
              <a:ext uri="{FF2B5EF4-FFF2-40B4-BE49-F238E27FC236}">
                <a16:creationId xmlns:a16="http://schemas.microsoft.com/office/drawing/2014/main" id="{58581029-5289-16DD-6203-868A10C5A6BA}"/>
              </a:ext>
            </a:extLst>
          </p:cNvPr>
          <p:cNvSpPr txBox="1">
            <a:spLocks/>
          </p:cNvSpPr>
          <p:nvPr/>
        </p:nvSpPr>
        <p:spPr bwMode="gray">
          <a:xfrm>
            <a:off x="6245047" y="5101301"/>
            <a:ext cx="2465287" cy="360000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>
            <a:defPPr>
              <a:defRPr lang="en-US"/>
            </a:defPPr>
            <a:lvl1pPr marR="0" lvl="0" indent="0" algn="ctr" defTabSz="914309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>
                <a:solidFill>
                  <a:srgbClr val="FFC000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Get clean and latest data from Source of information 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226BDBE-4332-934C-D654-2B2D799A01FB}"/>
              </a:ext>
            </a:extLst>
          </p:cNvPr>
          <p:cNvSpPr/>
          <p:nvPr/>
        </p:nvSpPr>
        <p:spPr>
          <a:xfrm>
            <a:off x="825737" y="5101301"/>
            <a:ext cx="1999437" cy="360000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marL="0" marR="0" lvl="0" indent="0" algn="ctr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>
                <a:solidFill>
                  <a:srgbClr val="000000"/>
                </a:solidFill>
                <a:latin typeface="Frutiger LT Pro 45 Light" panose="020B0403030504020204" pitchFamily="34" charset="0"/>
                <a:ea typeface="STKaiti"/>
                <a:cs typeface="Calibri Light" panose="020F0302020204030204" pitchFamily="34" charset="0"/>
              </a:rPr>
              <a:t>Keep Core Clean</a:t>
            </a:r>
          </a:p>
        </p:txBody>
      </p:sp>
      <p:sp>
        <p:nvSpPr>
          <p:cNvPr id="71" name="Title 2">
            <a:extLst>
              <a:ext uri="{FF2B5EF4-FFF2-40B4-BE49-F238E27FC236}">
                <a16:creationId xmlns:a16="http://schemas.microsoft.com/office/drawing/2014/main" id="{1955D18E-A6A3-3954-8EEE-A5E40C535D18}"/>
              </a:ext>
            </a:extLst>
          </p:cNvPr>
          <p:cNvSpPr txBox="1">
            <a:spLocks/>
          </p:cNvSpPr>
          <p:nvPr/>
        </p:nvSpPr>
        <p:spPr bwMode="gray">
          <a:xfrm>
            <a:off x="8979528" y="5101301"/>
            <a:ext cx="2573230" cy="360000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>
            <a:defPPr>
              <a:defRPr lang="en-US"/>
            </a:defPPr>
            <a:lvl1pPr marR="0" lvl="0" indent="0" algn="ctr" defTabSz="914309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>
                <a:solidFill>
                  <a:srgbClr val="FFC000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Standardize the global data to ensure common business language 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87EAEA3-6367-7127-26CD-DFA05A80689F}"/>
              </a:ext>
            </a:extLst>
          </p:cNvPr>
          <p:cNvCxnSpPr>
            <a:cxnSpLocks/>
          </p:cNvCxnSpPr>
          <p:nvPr/>
        </p:nvCxnSpPr>
        <p:spPr>
          <a:xfrm>
            <a:off x="2715879" y="5083301"/>
            <a:ext cx="0" cy="3960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A39CCA6-5AA4-6551-D1EC-51931B8BC3FC}"/>
              </a:ext>
            </a:extLst>
          </p:cNvPr>
          <p:cNvCxnSpPr>
            <a:cxnSpLocks/>
          </p:cNvCxnSpPr>
          <p:nvPr/>
        </p:nvCxnSpPr>
        <p:spPr>
          <a:xfrm>
            <a:off x="6035688" y="5083301"/>
            <a:ext cx="0" cy="3960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0494EBB7-8F57-571A-B79A-6460A8C932F5}"/>
              </a:ext>
            </a:extLst>
          </p:cNvPr>
          <p:cNvCxnSpPr>
            <a:cxnSpLocks/>
          </p:cNvCxnSpPr>
          <p:nvPr/>
        </p:nvCxnSpPr>
        <p:spPr>
          <a:xfrm>
            <a:off x="8850422" y="5083301"/>
            <a:ext cx="0" cy="3960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754B2D51-0C59-1984-7EBF-3CE5043DC31B}"/>
              </a:ext>
            </a:extLst>
          </p:cNvPr>
          <p:cNvSpPr txBox="1"/>
          <p:nvPr/>
        </p:nvSpPr>
        <p:spPr>
          <a:xfrm>
            <a:off x="8711791" y="4302206"/>
            <a:ext cx="3400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tx2"/>
                </a:solidFill>
                <a:latin typeface="Frutiger LT Pro 45 Light" panose="020B0403030504020204" pitchFamily="34" charset="0"/>
              </a:rPr>
              <a:t>Latest Technologies (Narrow AI /GEN AI)</a:t>
            </a:r>
          </a:p>
        </p:txBody>
      </p:sp>
      <p:pic>
        <p:nvPicPr>
          <p:cNvPr id="76" name="Picture 2" descr="Maintenance - Free Tools and utensils icons">
            <a:extLst>
              <a:ext uri="{FF2B5EF4-FFF2-40B4-BE49-F238E27FC236}">
                <a16:creationId xmlns:a16="http://schemas.microsoft.com/office/drawing/2014/main" id="{5C497FE2-B116-C8D7-0B4B-A1C97CE5A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575" y="1353002"/>
            <a:ext cx="544632" cy="544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6" descr="Approved - Free security icons">
            <a:extLst>
              <a:ext uri="{FF2B5EF4-FFF2-40B4-BE49-F238E27FC236}">
                <a16:creationId xmlns:a16="http://schemas.microsoft.com/office/drawing/2014/main" id="{B48A09FB-FAAA-E154-9AB0-C42E4E51C3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119" y="1415311"/>
            <a:ext cx="450109" cy="450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8" descr="Duplicate - Free interface icons">
            <a:extLst>
              <a:ext uri="{FF2B5EF4-FFF2-40B4-BE49-F238E27FC236}">
                <a16:creationId xmlns:a16="http://schemas.microsoft.com/office/drawing/2014/main" id="{201A7B8F-8F29-E7C9-BAEC-6DAEF93F9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0667" y="1403818"/>
            <a:ext cx="450109" cy="450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4" descr="Validation - Free files and folders icons">
            <a:extLst>
              <a:ext uri="{FF2B5EF4-FFF2-40B4-BE49-F238E27FC236}">
                <a16:creationId xmlns:a16="http://schemas.microsoft.com/office/drawing/2014/main" id="{925D9DE2-6168-F504-3A8A-8EE4638C2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208" y="1443143"/>
            <a:ext cx="409190" cy="40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0" name="Group 79">
            <a:extLst>
              <a:ext uri="{FF2B5EF4-FFF2-40B4-BE49-F238E27FC236}">
                <a16:creationId xmlns:a16="http://schemas.microsoft.com/office/drawing/2014/main" id="{F2F9B7C8-9B0B-CCC9-0B3C-0636A6D1F4EA}"/>
              </a:ext>
            </a:extLst>
          </p:cNvPr>
          <p:cNvGrpSpPr/>
          <p:nvPr/>
        </p:nvGrpSpPr>
        <p:grpSpPr>
          <a:xfrm>
            <a:off x="10869032" y="4604932"/>
            <a:ext cx="928336" cy="226791"/>
            <a:chOff x="11064876" y="4437008"/>
            <a:chExt cx="928336" cy="226791"/>
          </a:xfrm>
        </p:grpSpPr>
        <p:sp>
          <p:nvSpPr>
            <p:cNvPr id="81" name="Rectangle: Rounded Corners 80">
              <a:extLst>
                <a:ext uri="{FF2B5EF4-FFF2-40B4-BE49-F238E27FC236}">
                  <a16:creationId xmlns:a16="http://schemas.microsoft.com/office/drawing/2014/main" id="{EB0CAD49-2571-088B-F827-C09C5C1E09ED}"/>
                </a:ext>
              </a:extLst>
            </p:cNvPr>
            <p:cNvSpPr/>
            <p:nvPr/>
          </p:nvSpPr>
          <p:spPr>
            <a:xfrm>
              <a:off x="11064876" y="4437008"/>
              <a:ext cx="928336" cy="2267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/>
          </p:spPr>
          <p:txBody>
            <a:bodyPr wrap="square" lIns="180000" rIns="45720" anchor="ctr" anchorCtr="0">
              <a:no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>
                  <a:solidFill>
                    <a:srgbClr val="010648"/>
                  </a:solidFill>
                  <a:latin typeface="Frutiger LT Pro 45 Light" panose="020B0403030504020204" pitchFamily="34" charset="0"/>
                  <a:ea typeface="STKaiti"/>
                  <a:cs typeface="Calibri Light" panose="020F0302020204030204" pitchFamily="34" charset="0"/>
                </a:rPr>
                <a:t>FIORI </a:t>
              </a:r>
            </a:p>
          </p:txBody>
        </p:sp>
        <p:sp>
          <p:nvSpPr>
            <p:cNvPr id="82" name="Flowchart: Connector 81">
              <a:extLst>
                <a:ext uri="{FF2B5EF4-FFF2-40B4-BE49-F238E27FC236}">
                  <a16:creationId xmlns:a16="http://schemas.microsoft.com/office/drawing/2014/main" id="{856194B3-711C-7911-3312-F5770D48732B}"/>
                </a:ext>
              </a:extLst>
            </p:cNvPr>
            <p:cNvSpPr/>
            <p:nvPr/>
          </p:nvSpPr>
          <p:spPr>
            <a:xfrm>
              <a:off x="11133593" y="4501803"/>
              <a:ext cx="97200" cy="97200"/>
            </a:xfrm>
            <a:prstGeom prst="flowChartConnector">
              <a:avLst/>
            </a:prstGeom>
            <a:solidFill>
              <a:srgbClr val="FF00FF"/>
            </a:solidFill>
            <a:ln>
              <a:noFill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10648"/>
                </a:solidFill>
                <a:latin typeface="Frutiger LT Pro 45 Light" panose="020B0403030504020204" pitchFamily="34" charset="0"/>
              </a:endParaRP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F3B8BA01-BB9D-62ED-A48C-310D88EB094B}"/>
              </a:ext>
            </a:extLst>
          </p:cNvPr>
          <p:cNvGrpSpPr/>
          <p:nvPr/>
        </p:nvGrpSpPr>
        <p:grpSpPr>
          <a:xfrm>
            <a:off x="8806004" y="4604932"/>
            <a:ext cx="928336" cy="226791"/>
            <a:chOff x="11064876" y="3814736"/>
            <a:chExt cx="928336" cy="226791"/>
          </a:xfrm>
        </p:grpSpPr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F8439924-A36F-0867-B304-87451811CB0E}"/>
                </a:ext>
              </a:extLst>
            </p:cNvPr>
            <p:cNvSpPr/>
            <p:nvPr/>
          </p:nvSpPr>
          <p:spPr>
            <a:xfrm>
              <a:off x="11064876" y="3814736"/>
              <a:ext cx="928336" cy="2267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/>
          </p:spPr>
          <p:txBody>
            <a:bodyPr wrap="square" lIns="180000" rIns="45720" anchor="ctr" anchorCtr="0">
              <a:no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>
                  <a:solidFill>
                    <a:srgbClr val="010648"/>
                  </a:solidFill>
                  <a:latin typeface="Frutiger LT Pro 45 Light" panose="020B0403030504020204" pitchFamily="34" charset="0"/>
                  <a:ea typeface="STKaiti"/>
                  <a:cs typeface="Calibri Light" panose="020F0302020204030204" pitchFamily="34" charset="0"/>
                </a:rPr>
                <a:t>GEN AI</a:t>
              </a:r>
            </a:p>
          </p:txBody>
        </p:sp>
        <p:sp>
          <p:nvSpPr>
            <p:cNvPr id="85" name="Flowchart: Connector 84">
              <a:extLst>
                <a:ext uri="{FF2B5EF4-FFF2-40B4-BE49-F238E27FC236}">
                  <a16:creationId xmlns:a16="http://schemas.microsoft.com/office/drawing/2014/main" id="{95489D5E-F990-F579-BC7B-F4E379B5D057}"/>
                </a:ext>
              </a:extLst>
            </p:cNvPr>
            <p:cNvSpPr/>
            <p:nvPr/>
          </p:nvSpPr>
          <p:spPr>
            <a:xfrm>
              <a:off x="11142037" y="3879950"/>
              <a:ext cx="96362" cy="96362"/>
            </a:xfrm>
            <a:prstGeom prst="flowChartConnector">
              <a:avLst/>
            </a:prstGeom>
            <a:solidFill>
              <a:srgbClr val="00B050"/>
            </a:solidFill>
            <a:ln>
              <a:noFill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10648"/>
                </a:solidFill>
                <a:latin typeface="Frutiger LT Pro 45 Light" panose="020B0403030504020204" pitchFamily="34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3FE30C44-D255-3151-A905-6E13BDA5A3A7}"/>
              </a:ext>
            </a:extLst>
          </p:cNvPr>
          <p:cNvGrpSpPr/>
          <p:nvPr/>
        </p:nvGrpSpPr>
        <p:grpSpPr>
          <a:xfrm>
            <a:off x="9837518" y="4604932"/>
            <a:ext cx="928336" cy="226791"/>
            <a:chOff x="11064876" y="4125872"/>
            <a:chExt cx="928336" cy="226791"/>
          </a:xfrm>
        </p:grpSpPr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83E12804-7382-3F63-4546-C5F263D98119}"/>
                </a:ext>
              </a:extLst>
            </p:cNvPr>
            <p:cNvSpPr/>
            <p:nvPr/>
          </p:nvSpPr>
          <p:spPr>
            <a:xfrm>
              <a:off x="11064876" y="4125872"/>
              <a:ext cx="928336" cy="2267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/>
          </p:spPr>
          <p:txBody>
            <a:bodyPr wrap="square" lIns="180000" rIns="45720" anchor="ctr" anchorCtr="0">
              <a:no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>
                  <a:solidFill>
                    <a:srgbClr val="010648"/>
                  </a:solidFill>
                  <a:latin typeface="Frutiger LT Pro 45 Light" panose="020B0403030504020204" pitchFamily="34" charset="0"/>
                  <a:ea typeface="STKaiti"/>
                  <a:cs typeface="Calibri Light" panose="020F0302020204030204" pitchFamily="34" charset="0"/>
                </a:rPr>
                <a:t>Narrow AI</a:t>
              </a:r>
            </a:p>
          </p:txBody>
        </p:sp>
        <p:sp>
          <p:nvSpPr>
            <p:cNvPr id="88" name="Flowchart: Connector 87">
              <a:extLst>
                <a:ext uri="{FF2B5EF4-FFF2-40B4-BE49-F238E27FC236}">
                  <a16:creationId xmlns:a16="http://schemas.microsoft.com/office/drawing/2014/main" id="{B72CB82E-415B-D673-A0FD-2B746162DEF3}"/>
                </a:ext>
              </a:extLst>
            </p:cNvPr>
            <p:cNvSpPr/>
            <p:nvPr/>
          </p:nvSpPr>
          <p:spPr>
            <a:xfrm>
              <a:off x="11142037" y="4191086"/>
              <a:ext cx="96362" cy="96362"/>
            </a:xfrm>
            <a:prstGeom prst="flowChartConnector">
              <a:avLst/>
            </a:prstGeom>
            <a:solidFill>
              <a:srgbClr val="FFC000"/>
            </a:solidFill>
            <a:ln>
              <a:noFill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10648"/>
                </a:solidFill>
                <a:latin typeface="Frutiger LT Pro 45 Light" panose="020B0403030504020204" pitchFamily="34" charset="0"/>
              </a:endParaRPr>
            </a:p>
          </p:txBody>
        </p:sp>
      </p:grpSp>
      <p:sp>
        <p:nvSpPr>
          <p:cNvPr id="89" name="Flowchart: Connector 88">
            <a:extLst>
              <a:ext uri="{FF2B5EF4-FFF2-40B4-BE49-F238E27FC236}">
                <a16:creationId xmlns:a16="http://schemas.microsoft.com/office/drawing/2014/main" id="{4B6B6E26-AEC7-A6BB-8509-57AF2CF5AE3A}"/>
              </a:ext>
            </a:extLst>
          </p:cNvPr>
          <p:cNvSpPr/>
          <p:nvPr/>
        </p:nvSpPr>
        <p:spPr>
          <a:xfrm>
            <a:off x="3064748" y="3638705"/>
            <a:ext cx="96362" cy="96362"/>
          </a:xfrm>
          <a:prstGeom prst="flowChartConnector">
            <a:avLst/>
          </a:prstGeom>
          <a:solidFill>
            <a:srgbClr val="00B050"/>
          </a:solidFill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90" name="Flowchart: Connector 89">
            <a:extLst>
              <a:ext uri="{FF2B5EF4-FFF2-40B4-BE49-F238E27FC236}">
                <a16:creationId xmlns:a16="http://schemas.microsoft.com/office/drawing/2014/main" id="{76E962D8-E373-3BC4-084D-A05001E76CAD}"/>
              </a:ext>
            </a:extLst>
          </p:cNvPr>
          <p:cNvSpPr/>
          <p:nvPr/>
        </p:nvSpPr>
        <p:spPr>
          <a:xfrm>
            <a:off x="5691745" y="3638705"/>
            <a:ext cx="96362" cy="96362"/>
          </a:xfrm>
          <a:prstGeom prst="flowChartConnector">
            <a:avLst/>
          </a:prstGeom>
          <a:solidFill>
            <a:srgbClr val="00B050"/>
          </a:solidFill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91" name="Flowchart: Connector 90">
            <a:extLst>
              <a:ext uri="{FF2B5EF4-FFF2-40B4-BE49-F238E27FC236}">
                <a16:creationId xmlns:a16="http://schemas.microsoft.com/office/drawing/2014/main" id="{FEBAD878-70D8-AEE2-C15F-C5E44C7904BB}"/>
              </a:ext>
            </a:extLst>
          </p:cNvPr>
          <p:cNvSpPr/>
          <p:nvPr/>
        </p:nvSpPr>
        <p:spPr>
          <a:xfrm>
            <a:off x="5691745" y="2860464"/>
            <a:ext cx="96362" cy="96362"/>
          </a:xfrm>
          <a:prstGeom prst="flowChartConnector">
            <a:avLst/>
          </a:prstGeom>
          <a:solidFill>
            <a:srgbClr val="00B050"/>
          </a:solidFill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92" name="Flowchart: Connector 91">
            <a:extLst>
              <a:ext uri="{FF2B5EF4-FFF2-40B4-BE49-F238E27FC236}">
                <a16:creationId xmlns:a16="http://schemas.microsoft.com/office/drawing/2014/main" id="{F8DDE0C3-74AE-4EF2-8E9F-C7833EB409AE}"/>
              </a:ext>
            </a:extLst>
          </p:cNvPr>
          <p:cNvSpPr/>
          <p:nvPr/>
        </p:nvSpPr>
        <p:spPr>
          <a:xfrm>
            <a:off x="5691745" y="2112137"/>
            <a:ext cx="96362" cy="96362"/>
          </a:xfrm>
          <a:prstGeom prst="flowChartConnector">
            <a:avLst/>
          </a:prstGeom>
          <a:solidFill>
            <a:srgbClr val="FFC000"/>
          </a:solidFill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93" name="Flowchart: Connector 92">
            <a:extLst>
              <a:ext uri="{FF2B5EF4-FFF2-40B4-BE49-F238E27FC236}">
                <a16:creationId xmlns:a16="http://schemas.microsoft.com/office/drawing/2014/main" id="{4CEE6058-24FA-DAAF-E4FA-6CEE456964B4}"/>
              </a:ext>
            </a:extLst>
          </p:cNvPr>
          <p:cNvSpPr/>
          <p:nvPr/>
        </p:nvSpPr>
        <p:spPr>
          <a:xfrm>
            <a:off x="3049008" y="2112137"/>
            <a:ext cx="96362" cy="96362"/>
          </a:xfrm>
          <a:prstGeom prst="flowChartConnector">
            <a:avLst/>
          </a:prstGeom>
          <a:solidFill>
            <a:srgbClr val="FF00FF"/>
          </a:solidFill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C0357A42-ED4D-A25C-3260-F7F81F57E2A9}"/>
              </a:ext>
            </a:extLst>
          </p:cNvPr>
          <p:cNvSpPr/>
          <p:nvPr/>
        </p:nvSpPr>
        <p:spPr>
          <a:xfrm>
            <a:off x="667265" y="1256785"/>
            <a:ext cx="5263979" cy="3015049"/>
          </a:xfrm>
          <a:prstGeom prst="roundRect">
            <a:avLst>
              <a:gd name="adj" fmla="val 3675"/>
            </a:avLst>
          </a:prstGeom>
          <a:noFill/>
          <a:ln w="28575" cap="rnd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utiger LT Pro 45 Light" panose="020B0403030504020204" pitchFamily="34" charset="0"/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99C7298A-0F09-F204-EB0C-FB7BA9344A57}"/>
              </a:ext>
            </a:extLst>
          </p:cNvPr>
          <p:cNvSpPr/>
          <p:nvPr/>
        </p:nvSpPr>
        <p:spPr>
          <a:xfrm>
            <a:off x="6005384" y="1256785"/>
            <a:ext cx="5523470" cy="3015049"/>
          </a:xfrm>
          <a:prstGeom prst="roundRect">
            <a:avLst>
              <a:gd name="adj" fmla="val 3675"/>
            </a:avLst>
          </a:prstGeom>
          <a:noFill/>
          <a:ln w="28575" cap="rnd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Frutiger LT Pro 45 Light" panose="020B0403030504020204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9E3E62F-93B8-3BCA-40A7-8DF3DAF1B0BA}"/>
              </a:ext>
            </a:extLst>
          </p:cNvPr>
          <p:cNvSpPr txBox="1"/>
          <p:nvPr/>
        </p:nvSpPr>
        <p:spPr>
          <a:xfrm rot="16200000">
            <a:off x="-570349" y="2547444"/>
            <a:ext cx="2036883" cy="433730"/>
          </a:xfrm>
          <a:prstGeom prst="round2SameRect">
            <a:avLst/>
          </a:prstGeom>
          <a:solidFill>
            <a:srgbClr val="00B0F0"/>
          </a:solidFill>
          <a:ln>
            <a:noFill/>
          </a:ln>
          <a:effectLst/>
        </p:spPr>
        <p:txBody>
          <a:bodyPr wrap="square" lIns="45720" rIns="45720" anchor="ctr" anchorCtr="0">
            <a:no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1100">
                <a:solidFill>
                  <a:schemeClr val="bg1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</a:lstStyle>
          <a:p>
            <a:r>
              <a:rPr lang="en-US" sz="1600" b="1">
                <a:latin typeface="Frutiger LT Pro 45 Light" panose="020B0403030504020204" pitchFamily="34" charset="0"/>
              </a:rPr>
              <a:t>BTP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9797CD9-6968-C5BF-AE00-E7CDDA403440}"/>
              </a:ext>
            </a:extLst>
          </p:cNvPr>
          <p:cNvSpPr txBox="1"/>
          <p:nvPr/>
        </p:nvSpPr>
        <p:spPr>
          <a:xfrm rot="5400000">
            <a:off x="10725467" y="2547446"/>
            <a:ext cx="2036883" cy="433730"/>
          </a:xfrm>
          <a:prstGeom prst="round2SameRect">
            <a:avLst/>
          </a:prstGeom>
          <a:solidFill>
            <a:srgbClr val="0070C0"/>
          </a:solidFill>
          <a:ln>
            <a:noFill/>
          </a:ln>
          <a:effectLst/>
        </p:spPr>
        <p:txBody>
          <a:bodyPr wrap="square" lIns="45720" rIns="45720" anchor="ctr" anchorCtr="0">
            <a:noAutofit/>
          </a:bodyPr>
          <a:lstStyle>
            <a:defPPr>
              <a:defRPr lang="en-US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1100">
                <a:solidFill>
                  <a:schemeClr val="bg1"/>
                </a:solidFill>
                <a:latin typeface="+mj-lt"/>
                <a:ea typeface="STKaiti"/>
                <a:cs typeface="Calibri Light" panose="020F0302020204030204" pitchFamily="34" charset="0"/>
              </a:defRPr>
            </a:lvl1pPr>
          </a:lstStyle>
          <a:p>
            <a:r>
              <a:rPr lang="en-US" sz="1600" b="1">
                <a:latin typeface="Frutiger LT Pro 45 Light" panose="020B0403030504020204" pitchFamily="34" charset="0"/>
              </a:rPr>
              <a:t>MDG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D88C929F-264F-4740-879E-5B631DCB7E69}"/>
              </a:ext>
            </a:extLst>
          </p:cNvPr>
          <p:cNvSpPr txBox="1"/>
          <p:nvPr/>
        </p:nvSpPr>
        <p:spPr>
          <a:xfrm>
            <a:off x="5251837" y="5664426"/>
            <a:ext cx="1946354" cy="392834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defPPr>
              <a:defRPr lang="en-US"/>
            </a:defPPr>
            <a:lvl1pPr marR="0" lvl="0" indent="0" algn="ctr" defTabSz="91440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600" b="1">
                <a:solidFill>
                  <a:srgbClr val="60A5E2">
                    <a:lumMod val="75000"/>
                  </a:srgbClr>
                </a:solidFill>
                <a:latin typeface="Frutiger 45 bold"/>
              </a:defRPr>
            </a:lvl1pPr>
          </a:lstStyle>
          <a:p>
            <a:r>
              <a:rPr lang="en-US" sz="1400">
                <a:latin typeface="Frutiger LT Pro 45 Light" panose="020B0403030504020204" pitchFamily="34" charset="0"/>
              </a:rPr>
              <a:t>Gen AI Capabilities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496613FA-CD73-9B90-58D8-81B6A41E3B6B}"/>
              </a:ext>
            </a:extLst>
          </p:cNvPr>
          <p:cNvSpPr/>
          <p:nvPr/>
        </p:nvSpPr>
        <p:spPr>
          <a:xfrm>
            <a:off x="3494673" y="5949240"/>
            <a:ext cx="1368000" cy="274361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 defTabSz="914309"/>
            <a:r>
              <a:rPr lang="en-US" sz="1200" b="1">
                <a:solidFill>
                  <a:srgbClr val="000000"/>
                </a:solidFill>
                <a:latin typeface="Frutiger LT Pro 45 Light" panose="020B0403030504020204" pitchFamily="34" charset="0"/>
                <a:ea typeface="STKaiti"/>
                <a:cs typeface="Calibri Light" panose="020F0302020204030204" pitchFamily="34" charset="0"/>
              </a:rPr>
              <a:t>Propose </a:t>
            </a:r>
            <a:br>
              <a:rPr lang="en-US" sz="1200" b="1">
                <a:solidFill>
                  <a:srgbClr val="000000"/>
                </a:solidFill>
                <a:latin typeface="Frutiger LT Pro 45 Light" panose="020B0403030504020204" pitchFamily="34" charset="0"/>
                <a:ea typeface="STKaiti"/>
                <a:cs typeface="Calibri Light" panose="020F0302020204030204" pitchFamily="34" charset="0"/>
              </a:rPr>
            </a:br>
            <a:r>
              <a:rPr lang="en-US" sz="1200" b="1">
                <a:solidFill>
                  <a:srgbClr val="000000"/>
                </a:solidFill>
                <a:latin typeface="Frutiger LT Pro 45 Light" panose="020B0403030504020204" pitchFamily="34" charset="0"/>
                <a:ea typeface="STKaiti"/>
                <a:cs typeface="Calibri Light" panose="020F0302020204030204" pitchFamily="34" charset="0"/>
              </a:rPr>
              <a:t>Editable Draft</a:t>
            </a:r>
          </a:p>
        </p:txBody>
      </p:sp>
      <p:sp>
        <p:nvSpPr>
          <p:cNvPr id="100" name="Title 2">
            <a:extLst>
              <a:ext uri="{FF2B5EF4-FFF2-40B4-BE49-F238E27FC236}">
                <a16:creationId xmlns:a16="http://schemas.microsoft.com/office/drawing/2014/main" id="{8855C54E-967C-D3C0-AE70-0876A0633814}"/>
              </a:ext>
            </a:extLst>
          </p:cNvPr>
          <p:cNvSpPr txBox="1">
            <a:spLocks/>
          </p:cNvSpPr>
          <p:nvPr/>
        </p:nvSpPr>
        <p:spPr bwMode="gray">
          <a:xfrm>
            <a:off x="5866073" y="5965387"/>
            <a:ext cx="972000" cy="242066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>
            <a:defPPr>
              <a:defRPr lang="en-US"/>
            </a:defPPr>
            <a:lvl1pPr marR="0" lvl="0" indent="0" algn="ctr" defTabSz="914309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>
                <a:solidFill>
                  <a:schemeClr val="bg1"/>
                </a:solidFill>
                <a:latin typeface="Frutiger 45 bold"/>
                <a:ea typeface="STKaiti"/>
                <a:cs typeface="Calibri Light" panose="020F030202020403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1200">
                <a:solidFill>
                  <a:srgbClr val="000000"/>
                </a:solidFill>
                <a:latin typeface="Frutiger LT Pro 45 Light" panose="020B0403030504020204" pitchFamily="34" charset="0"/>
              </a:rPr>
              <a:t>Translate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8DE38956-9D90-1E9A-BCBC-EC31E63D54E1}"/>
              </a:ext>
            </a:extLst>
          </p:cNvPr>
          <p:cNvSpPr/>
          <p:nvPr/>
        </p:nvSpPr>
        <p:spPr>
          <a:xfrm>
            <a:off x="1042643" y="5949240"/>
            <a:ext cx="1448630" cy="274361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 defTabSz="914309"/>
            <a:r>
              <a:rPr lang="en-US" sz="1200" b="1">
                <a:solidFill>
                  <a:srgbClr val="000000"/>
                </a:solidFill>
                <a:latin typeface="Frutiger LT Pro 45 Light" panose="020B0403030504020204" pitchFamily="34" charset="0"/>
                <a:ea typeface="STKaiti"/>
                <a:cs typeface="Calibri Light" panose="020F0302020204030204" pitchFamily="34" charset="0"/>
              </a:rPr>
              <a:t>Summarization</a:t>
            </a:r>
          </a:p>
        </p:txBody>
      </p:sp>
      <p:sp>
        <p:nvSpPr>
          <p:cNvPr id="102" name="Title 2">
            <a:extLst>
              <a:ext uri="{FF2B5EF4-FFF2-40B4-BE49-F238E27FC236}">
                <a16:creationId xmlns:a16="http://schemas.microsoft.com/office/drawing/2014/main" id="{06ABC0E3-7789-1C4A-0131-EFF83D47DEB7}"/>
              </a:ext>
            </a:extLst>
          </p:cNvPr>
          <p:cNvSpPr txBox="1">
            <a:spLocks/>
          </p:cNvSpPr>
          <p:nvPr/>
        </p:nvSpPr>
        <p:spPr bwMode="gray">
          <a:xfrm>
            <a:off x="7841473" y="5998299"/>
            <a:ext cx="1652239" cy="176243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>
            <a:defPPr>
              <a:defRPr lang="en-US"/>
            </a:defPPr>
            <a:lvl1pPr marR="0" lvl="0" indent="0" algn="ctr" defTabSz="914309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>
                <a:solidFill>
                  <a:schemeClr val="bg1"/>
                </a:solidFill>
                <a:latin typeface="Frutiger 45 bold"/>
                <a:ea typeface="STKaiti"/>
                <a:cs typeface="Calibri Light" panose="020F030202020403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1200">
                <a:solidFill>
                  <a:srgbClr val="000000"/>
                </a:solidFill>
                <a:latin typeface="Frutiger LT Pro 45 Light" panose="020B0403030504020204" pitchFamily="34" charset="0"/>
              </a:rPr>
              <a:t>Execute Actions w/o Interventions</a:t>
            </a:r>
          </a:p>
        </p:txBody>
      </p:sp>
      <p:sp>
        <p:nvSpPr>
          <p:cNvPr id="103" name="Title 2">
            <a:extLst>
              <a:ext uri="{FF2B5EF4-FFF2-40B4-BE49-F238E27FC236}">
                <a16:creationId xmlns:a16="http://schemas.microsoft.com/office/drawing/2014/main" id="{38752C34-FD67-998D-95FF-2396ED6A35F0}"/>
              </a:ext>
            </a:extLst>
          </p:cNvPr>
          <p:cNvSpPr txBox="1">
            <a:spLocks/>
          </p:cNvSpPr>
          <p:nvPr/>
        </p:nvSpPr>
        <p:spPr bwMode="gray">
          <a:xfrm>
            <a:off x="10386134" y="5949240"/>
            <a:ext cx="892516" cy="274361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>
            <a:defPPr>
              <a:defRPr lang="en-US"/>
            </a:defPPr>
            <a:lvl1pPr marR="0" lvl="0" indent="0" algn="ctr" defTabSz="914309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>
                <a:solidFill>
                  <a:schemeClr val="bg1"/>
                </a:solidFill>
                <a:latin typeface="Frutiger 45 bold"/>
                <a:ea typeface="STKaiti"/>
                <a:cs typeface="Calibri Light" panose="020F030202020403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1200">
                <a:solidFill>
                  <a:srgbClr val="000000"/>
                </a:solidFill>
                <a:latin typeface="Frutiger LT Pro 45 Light" panose="020B0403030504020204" pitchFamily="34" charset="0"/>
              </a:rPr>
              <a:t>Suggest Actions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C7C101A-8599-9EEB-2C29-CF47327119B3}"/>
              </a:ext>
            </a:extLst>
          </p:cNvPr>
          <p:cNvCxnSpPr>
            <a:cxnSpLocks/>
          </p:cNvCxnSpPr>
          <p:nvPr/>
        </p:nvCxnSpPr>
        <p:spPr>
          <a:xfrm>
            <a:off x="2992973" y="5888420"/>
            <a:ext cx="0" cy="3960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45BD50A8-CEFE-B000-73EF-76CD3F1D3A09}"/>
              </a:ext>
            </a:extLst>
          </p:cNvPr>
          <p:cNvCxnSpPr>
            <a:cxnSpLocks/>
          </p:cNvCxnSpPr>
          <p:nvPr/>
        </p:nvCxnSpPr>
        <p:spPr>
          <a:xfrm>
            <a:off x="5364373" y="5888420"/>
            <a:ext cx="0" cy="3960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0FA5E37D-308D-14DE-20C8-EC3B85BAEBBC}"/>
              </a:ext>
            </a:extLst>
          </p:cNvPr>
          <p:cNvCxnSpPr>
            <a:cxnSpLocks/>
          </p:cNvCxnSpPr>
          <p:nvPr/>
        </p:nvCxnSpPr>
        <p:spPr>
          <a:xfrm>
            <a:off x="7339773" y="5888420"/>
            <a:ext cx="0" cy="3960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44EDED07-2157-CF61-37F0-089DC7FBAD02}"/>
              </a:ext>
            </a:extLst>
          </p:cNvPr>
          <p:cNvCxnSpPr>
            <a:cxnSpLocks/>
          </p:cNvCxnSpPr>
          <p:nvPr/>
        </p:nvCxnSpPr>
        <p:spPr>
          <a:xfrm>
            <a:off x="9995412" y="5888420"/>
            <a:ext cx="0" cy="39600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Rectangle: Rounded Corners 12">
            <a:extLst>
              <a:ext uri="{FF2B5EF4-FFF2-40B4-BE49-F238E27FC236}">
                <a16:creationId xmlns:a16="http://schemas.microsoft.com/office/drawing/2014/main" id="{DC67A312-E7F6-6F6F-4057-692696786150}"/>
              </a:ext>
            </a:extLst>
          </p:cNvPr>
          <p:cNvSpPr/>
          <p:nvPr/>
        </p:nvSpPr>
        <p:spPr>
          <a:xfrm>
            <a:off x="533400" y="5805052"/>
            <a:ext cx="11125200" cy="544390"/>
          </a:xfrm>
          <a:custGeom>
            <a:avLst/>
            <a:gdLst>
              <a:gd name="connsiteX0" fmla="*/ 0 w 11125200"/>
              <a:gd name="connsiteY0" fmla="*/ 125395 h 752354"/>
              <a:gd name="connsiteX1" fmla="*/ 125395 w 11125200"/>
              <a:gd name="connsiteY1" fmla="*/ 0 h 752354"/>
              <a:gd name="connsiteX2" fmla="*/ 10999805 w 11125200"/>
              <a:gd name="connsiteY2" fmla="*/ 0 h 752354"/>
              <a:gd name="connsiteX3" fmla="*/ 11125200 w 11125200"/>
              <a:gd name="connsiteY3" fmla="*/ 125395 h 752354"/>
              <a:gd name="connsiteX4" fmla="*/ 11125200 w 11125200"/>
              <a:gd name="connsiteY4" fmla="*/ 626959 h 752354"/>
              <a:gd name="connsiteX5" fmla="*/ 10999805 w 11125200"/>
              <a:gd name="connsiteY5" fmla="*/ 752354 h 752354"/>
              <a:gd name="connsiteX6" fmla="*/ 125395 w 11125200"/>
              <a:gd name="connsiteY6" fmla="*/ 752354 h 752354"/>
              <a:gd name="connsiteX7" fmla="*/ 0 w 11125200"/>
              <a:gd name="connsiteY7" fmla="*/ 626959 h 752354"/>
              <a:gd name="connsiteX8" fmla="*/ 0 w 11125200"/>
              <a:gd name="connsiteY8" fmla="*/ 125395 h 752354"/>
              <a:gd name="connsiteX0" fmla="*/ 0 w 11125200"/>
              <a:gd name="connsiteY0" fmla="*/ 136970 h 763929"/>
              <a:gd name="connsiteX1" fmla="*/ 125395 w 11125200"/>
              <a:gd name="connsiteY1" fmla="*/ 11575 h 763929"/>
              <a:gd name="connsiteX2" fmla="*/ 6677628 w 11125200"/>
              <a:gd name="connsiteY2" fmla="*/ 0 h 763929"/>
              <a:gd name="connsiteX3" fmla="*/ 10999805 w 11125200"/>
              <a:gd name="connsiteY3" fmla="*/ 11575 h 763929"/>
              <a:gd name="connsiteX4" fmla="*/ 11125200 w 11125200"/>
              <a:gd name="connsiteY4" fmla="*/ 136970 h 763929"/>
              <a:gd name="connsiteX5" fmla="*/ 11125200 w 11125200"/>
              <a:gd name="connsiteY5" fmla="*/ 638534 h 763929"/>
              <a:gd name="connsiteX6" fmla="*/ 10999805 w 11125200"/>
              <a:gd name="connsiteY6" fmla="*/ 763929 h 763929"/>
              <a:gd name="connsiteX7" fmla="*/ 125395 w 11125200"/>
              <a:gd name="connsiteY7" fmla="*/ 763929 h 763929"/>
              <a:gd name="connsiteX8" fmla="*/ 0 w 11125200"/>
              <a:gd name="connsiteY8" fmla="*/ 638534 h 763929"/>
              <a:gd name="connsiteX9" fmla="*/ 0 w 11125200"/>
              <a:gd name="connsiteY9" fmla="*/ 136970 h 763929"/>
              <a:gd name="connsiteX0" fmla="*/ 0 w 11125200"/>
              <a:gd name="connsiteY0" fmla="*/ 136970 h 763929"/>
              <a:gd name="connsiteX1" fmla="*/ 125395 w 11125200"/>
              <a:gd name="connsiteY1" fmla="*/ 11575 h 763929"/>
              <a:gd name="connsiteX2" fmla="*/ 4627880 w 11125200"/>
              <a:gd name="connsiteY2" fmla="*/ 12090 h 763929"/>
              <a:gd name="connsiteX3" fmla="*/ 6677628 w 11125200"/>
              <a:gd name="connsiteY3" fmla="*/ 0 h 763929"/>
              <a:gd name="connsiteX4" fmla="*/ 10999805 w 11125200"/>
              <a:gd name="connsiteY4" fmla="*/ 11575 h 763929"/>
              <a:gd name="connsiteX5" fmla="*/ 11125200 w 11125200"/>
              <a:gd name="connsiteY5" fmla="*/ 136970 h 763929"/>
              <a:gd name="connsiteX6" fmla="*/ 11125200 w 11125200"/>
              <a:gd name="connsiteY6" fmla="*/ 638534 h 763929"/>
              <a:gd name="connsiteX7" fmla="*/ 10999805 w 11125200"/>
              <a:gd name="connsiteY7" fmla="*/ 763929 h 763929"/>
              <a:gd name="connsiteX8" fmla="*/ 125395 w 11125200"/>
              <a:gd name="connsiteY8" fmla="*/ 763929 h 763929"/>
              <a:gd name="connsiteX9" fmla="*/ 0 w 11125200"/>
              <a:gd name="connsiteY9" fmla="*/ 638534 h 763929"/>
              <a:gd name="connsiteX10" fmla="*/ 0 w 11125200"/>
              <a:gd name="connsiteY10" fmla="*/ 136970 h 763929"/>
              <a:gd name="connsiteX0" fmla="*/ 6677628 w 11125200"/>
              <a:gd name="connsiteY0" fmla="*/ 0 h 763929"/>
              <a:gd name="connsiteX1" fmla="*/ 10999805 w 11125200"/>
              <a:gd name="connsiteY1" fmla="*/ 11575 h 763929"/>
              <a:gd name="connsiteX2" fmla="*/ 11125200 w 11125200"/>
              <a:gd name="connsiteY2" fmla="*/ 136970 h 763929"/>
              <a:gd name="connsiteX3" fmla="*/ 11125200 w 11125200"/>
              <a:gd name="connsiteY3" fmla="*/ 638534 h 763929"/>
              <a:gd name="connsiteX4" fmla="*/ 10999805 w 11125200"/>
              <a:gd name="connsiteY4" fmla="*/ 763929 h 763929"/>
              <a:gd name="connsiteX5" fmla="*/ 125395 w 11125200"/>
              <a:gd name="connsiteY5" fmla="*/ 763929 h 763929"/>
              <a:gd name="connsiteX6" fmla="*/ 0 w 11125200"/>
              <a:gd name="connsiteY6" fmla="*/ 638534 h 763929"/>
              <a:gd name="connsiteX7" fmla="*/ 0 w 11125200"/>
              <a:gd name="connsiteY7" fmla="*/ 136970 h 763929"/>
              <a:gd name="connsiteX8" fmla="*/ 125395 w 11125200"/>
              <a:gd name="connsiteY8" fmla="*/ 11575 h 763929"/>
              <a:gd name="connsiteX9" fmla="*/ 4627880 w 11125200"/>
              <a:gd name="connsiteY9" fmla="*/ 12090 h 763929"/>
              <a:gd name="connsiteX10" fmla="*/ 6769068 w 11125200"/>
              <a:gd name="connsiteY10" fmla="*/ 91440 h 763929"/>
              <a:gd name="connsiteX0" fmla="*/ 6677628 w 11125200"/>
              <a:gd name="connsiteY0" fmla="*/ 0 h 763929"/>
              <a:gd name="connsiteX1" fmla="*/ 10999805 w 11125200"/>
              <a:gd name="connsiteY1" fmla="*/ 11575 h 763929"/>
              <a:gd name="connsiteX2" fmla="*/ 11125200 w 11125200"/>
              <a:gd name="connsiteY2" fmla="*/ 136970 h 763929"/>
              <a:gd name="connsiteX3" fmla="*/ 11125200 w 11125200"/>
              <a:gd name="connsiteY3" fmla="*/ 638534 h 763929"/>
              <a:gd name="connsiteX4" fmla="*/ 10999805 w 11125200"/>
              <a:gd name="connsiteY4" fmla="*/ 763929 h 763929"/>
              <a:gd name="connsiteX5" fmla="*/ 125395 w 11125200"/>
              <a:gd name="connsiteY5" fmla="*/ 763929 h 763929"/>
              <a:gd name="connsiteX6" fmla="*/ 0 w 11125200"/>
              <a:gd name="connsiteY6" fmla="*/ 638534 h 763929"/>
              <a:gd name="connsiteX7" fmla="*/ 0 w 11125200"/>
              <a:gd name="connsiteY7" fmla="*/ 136970 h 763929"/>
              <a:gd name="connsiteX8" fmla="*/ 125395 w 11125200"/>
              <a:gd name="connsiteY8" fmla="*/ 11575 h 763929"/>
              <a:gd name="connsiteX9" fmla="*/ 4627880 w 11125200"/>
              <a:gd name="connsiteY9" fmla="*/ 12090 h 763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125200" h="763929">
                <a:moveTo>
                  <a:pt x="6677628" y="0"/>
                </a:moveTo>
                <a:lnTo>
                  <a:pt x="10999805" y="11575"/>
                </a:lnTo>
                <a:cubicBezTo>
                  <a:pt x="11069059" y="11575"/>
                  <a:pt x="11125200" y="67716"/>
                  <a:pt x="11125200" y="136970"/>
                </a:cubicBezTo>
                <a:lnTo>
                  <a:pt x="11125200" y="638534"/>
                </a:lnTo>
                <a:cubicBezTo>
                  <a:pt x="11125200" y="707788"/>
                  <a:pt x="11069059" y="763929"/>
                  <a:pt x="10999805" y="763929"/>
                </a:cubicBezTo>
                <a:lnTo>
                  <a:pt x="125395" y="763929"/>
                </a:lnTo>
                <a:cubicBezTo>
                  <a:pt x="56141" y="763929"/>
                  <a:pt x="0" y="707788"/>
                  <a:pt x="0" y="638534"/>
                </a:cubicBezTo>
                <a:lnTo>
                  <a:pt x="0" y="136970"/>
                </a:lnTo>
                <a:cubicBezTo>
                  <a:pt x="0" y="67716"/>
                  <a:pt x="56141" y="11575"/>
                  <a:pt x="125395" y="11575"/>
                </a:cubicBezTo>
                <a:lnTo>
                  <a:pt x="4627880" y="12090"/>
                </a:lnTo>
              </a:path>
            </a:pathLst>
          </a:custGeom>
          <a:noFill/>
          <a:ln>
            <a:solidFill>
              <a:srgbClr val="002060"/>
            </a:solidFill>
            <a:headEnd type="oval"/>
            <a:tailEnd type="oval"/>
          </a:ln>
          <a:effectLst/>
        </p:spPr>
        <p:txBody>
          <a:bodyPr wrap="square" lIns="45720" rIns="45720" rtlCol="0" anchor="ctr" anchorCtr="0"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N" sz="1100" b="0" i="0" u="none" strike="noStrike" kern="1200" cap="none" spc="0" normalizeH="0" baseline="0" noProof="0">
              <a:ln>
                <a:noFill/>
              </a:ln>
              <a:solidFill>
                <a:srgbClr val="010648"/>
              </a:solidFill>
              <a:effectLst/>
              <a:uLnTx/>
              <a:uFillTx/>
              <a:latin typeface="Frutiger LT Pro 45 Light" panose="020B0403030504020204" pitchFamily="34" charset="0"/>
              <a:ea typeface="STKaiti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02535"/>
      </p:ext>
    </p:extLst>
  </p:cSld>
  <p:clrMapOvr>
    <a:masterClrMapping/>
  </p:clrMapOvr>
  <p:transition spd="med" advClick="0" advTm="8000">
    <p:pull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BLOG-How-to-integrate-CDQ-and-SAP-MDG">
            <a:extLst>
              <a:ext uri="{FF2B5EF4-FFF2-40B4-BE49-F238E27FC236}">
                <a16:creationId xmlns:a16="http://schemas.microsoft.com/office/drawing/2014/main" id="{E41EEF9A-2C30-D52D-0C8C-4637A1136A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11"/>
          <a:stretch/>
        </p:blipFill>
        <p:spPr bwMode="auto">
          <a:xfrm>
            <a:off x="3086099" y="-2"/>
            <a:ext cx="9105901" cy="6370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934D4B7-2047-1551-8D78-67EEC1A84052}"/>
              </a:ext>
            </a:extLst>
          </p:cNvPr>
          <p:cNvSpPr/>
          <p:nvPr/>
        </p:nvSpPr>
        <p:spPr>
          <a:xfrm rot="10800000" flipV="1">
            <a:off x="0" y="0"/>
            <a:ext cx="11541578" cy="6370195"/>
          </a:xfrm>
          <a:custGeom>
            <a:avLst/>
            <a:gdLst>
              <a:gd name="connsiteX0" fmla="*/ 0 w 9704390"/>
              <a:gd name="connsiteY0" fmla="*/ 6856844 h 6858000"/>
              <a:gd name="connsiteX1" fmla="*/ 45720 w 9704390"/>
              <a:gd name="connsiteY1" fmla="*/ 6858000 h 6858000"/>
              <a:gd name="connsiteX2" fmla="*/ 0 w 9704390"/>
              <a:gd name="connsiteY2" fmla="*/ 6858000 h 6858000"/>
              <a:gd name="connsiteX3" fmla="*/ 45720 w 9704390"/>
              <a:gd name="connsiteY3" fmla="*/ 0 h 6858000"/>
              <a:gd name="connsiteX4" fmla="*/ 9704390 w 9704390"/>
              <a:gd name="connsiteY4" fmla="*/ 0 h 6858000"/>
              <a:gd name="connsiteX5" fmla="*/ 9704390 w 9704390"/>
              <a:gd name="connsiteY5" fmla="*/ 6858000 h 6858000"/>
              <a:gd name="connsiteX6" fmla="*/ 45720 w 9704390"/>
              <a:gd name="connsiteY6" fmla="*/ 6858000 h 6858000"/>
              <a:gd name="connsiteX7" fmla="*/ 3474720 w 9704390"/>
              <a:gd name="connsiteY7" fmla="*/ 3429000 h 6858000"/>
              <a:gd name="connsiteX8" fmla="*/ 45720 w 9704390"/>
              <a:gd name="connsiteY8" fmla="*/ 0 h 6858000"/>
              <a:gd name="connsiteX9" fmla="*/ 0 w 9704390"/>
              <a:gd name="connsiteY9" fmla="*/ 0 h 6858000"/>
              <a:gd name="connsiteX10" fmla="*/ 45720 w 9704390"/>
              <a:gd name="connsiteY10" fmla="*/ 0 h 6858000"/>
              <a:gd name="connsiteX11" fmla="*/ 0 w 9704390"/>
              <a:gd name="connsiteY11" fmla="*/ 11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04390" h="6858000">
                <a:moveTo>
                  <a:pt x="0" y="6856844"/>
                </a:moveTo>
                <a:lnTo>
                  <a:pt x="45720" y="6858000"/>
                </a:lnTo>
                <a:lnTo>
                  <a:pt x="0" y="6858000"/>
                </a:lnTo>
                <a:close/>
                <a:moveTo>
                  <a:pt x="45720" y="0"/>
                </a:moveTo>
                <a:lnTo>
                  <a:pt x="9704390" y="0"/>
                </a:lnTo>
                <a:lnTo>
                  <a:pt x="9704390" y="6858000"/>
                </a:lnTo>
                <a:lnTo>
                  <a:pt x="45720" y="6858000"/>
                </a:lnTo>
                <a:cubicBezTo>
                  <a:pt x="1939504" y="6858000"/>
                  <a:pt x="3474720" y="5322784"/>
                  <a:pt x="3474720" y="3429000"/>
                </a:cubicBezTo>
                <a:cubicBezTo>
                  <a:pt x="3474720" y="1535216"/>
                  <a:pt x="1939504" y="0"/>
                  <a:pt x="45720" y="0"/>
                </a:cubicBezTo>
                <a:close/>
                <a:moveTo>
                  <a:pt x="0" y="0"/>
                </a:moveTo>
                <a:lnTo>
                  <a:pt x="45720" y="0"/>
                </a:lnTo>
                <a:lnTo>
                  <a:pt x="0" y="1156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317500" dist="889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99E525-B518-5A63-B791-FD668018BC9C}"/>
              </a:ext>
            </a:extLst>
          </p:cNvPr>
          <p:cNvSpPr/>
          <p:nvPr/>
        </p:nvSpPr>
        <p:spPr>
          <a:xfrm>
            <a:off x="389062" y="1109461"/>
            <a:ext cx="47058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Key challenge solved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5ADE60-273B-AF7A-ABA6-9FC9D00F4264}"/>
              </a:ext>
            </a:extLst>
          </p:cNvPr>
          <p:cNvSpPr/>
          <p:nvPr/>
        </p:nvSpPr>
        <p:spPr>
          <a:xfrm>
            <a:off x="389062" y="2425205"/>
            <a:ext cx="3573337" cy="1238210"/>
          </a:xfrm>
          <a:prstGeom prst="rect">
            <a:avLst/>
          </a:prstGeom>
        </p:spPr>
        <p:txBody>
          <a:bodyPr wrap="square" lIns="36000">
            <a:noAutofit/>
          </a:bodyPr>
          <a:lstStyle/>
          <a:p>
            <a:pPr marL="180000" indent="-144000" defTabSz="914400">
              <a:buFont typeface="Wingdings" panose="05000000000000000000" pitchFamily="2" charset="2"/>
              <a:buChar char="§"/>
              <a:defRPr/>
            </a:pPr>
            <a:r>
              <a:rPr lang="en-US" sz="1400">
                <a:latin typeface="Frutiger LT Pro 45 Light" panose="020B0403030504020204" pitchFamily="34" charset="0"/>
              </a:rPr>
              <a:t>Manual touch points in defining the data quality rules </a:t>
            </a:r>
          </a:p>
          <a:p>
            <a:pPr marL="180000" indent="-144000" defTabSz="914400">
              <a:buFont typeface="Wingdings" panose="05000000000000000000" pitchFamily="2" charset="2"/>
              <a:buChar char="§"/>
              <a:defRPr/>
            </a:pPr>
            <a:r>
              <a:rPr lang="en-US" sz="1400">
                <a:latin typeface="Frutiger LT Pro 45 Light" panose="020B0403030504020204" pitchFamily="34" charset="0"/>
              </a:rPr>
              <a:t>Data stewards' expertise to select the right attribute values </a:t>
            </a:r>
          </a:p>
          <a:p>
            <a:pPr marL="180000" indent="-144000" defTabSz="914400">
              <a:buFont typeface="Wingdings" panose="05000000000000000000" pitchFamily="2" charset="2"/>
              <a:buChar char="§"/>
              <a:defRPr/>
            </a:pPr>
            <a:r>
              <a:rPr lang="en-US" sz="1400">
                <a:latin typeface="Frutiger LT Pro 45 Light" panose="020B0403030504020204" pitchFamily="34" charset="0"/>
              </a:rPr>
              <a:t>Development  and testing efforts  required for data quality rules </a:t>
            </a:r>
          </a:p>
          <a:p>
            <a:pPr marL="180000" indent="-144000" defTabSz="914400">
              <a:buFont typeface="Wingdings" panose="05000000000000000000" pitchFamily="2" charset="2"/>
              <a:buChar char="§"/>
              <a:defRPr/>
            </a:pPr>
            <a:r>
              <a:rPr lang="en-US" sz="1400">
                <a:latin typeface="Frutiger LT Pro 45 Light" panose="020B0403030504020204" pitchFamily="34" charset="0"/>
              </a:rPr>
              <a:t>Overall SLA  (turnaround time) required to complete master data request 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0880556-15D5-938C-9EA1-431E6F032A28}"/>
              </a:ext>
            </a:extLst>
          </p:cNvPr>
          <p:cNvSpPr/>
          <p:nvPr/>
        </p:nvSpPr>
        <p:spPr>
          <a:xfrm>
            <a:off x="389063" y="4413125"/>
            <a:ext cx="3510642" cy="64800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SOLUTION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CE14891-E184-10F7-FD16-F6A13911E86F}"/>
              </a:ext>
            </a:extLst>
          </p:cNvPr>
          <p:cNvSpPr/>
          <p:nvPr/>
        </p:nvSpPr>
        <p:spPr>
          <a:xfrm>
            <a:off x="389062" y="1777204"/>
            <a:ext cx="3573337" cy="648000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CHALLENGE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283EDE-74F2-A44F-274D-BAE1C3B160DE}"/>
              </a:ext>
            </a:extLst>
          </p:cNvPr>
          <p:cNvSpPr/>
          <p:nvPr/>
        </p:nvSpPr>
        <p:spPr>
          <a:xfrm>
            <a:off x="389062" y="5061126"/>
            <a:ext cx="3676873" cy="1021524"/>
          </a:xfrm>
          <a:prstGeom prst="rect">
            <a:avLst/>
          </a:prstGeom>
        </p:spPr>
        <p:txBody>
          <a:bodyPr wrap="square" lIns="36000">
            <a:noAutofit/>
          </a:bodyPr>
          <a:lstStyle/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95-98% Data quality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Enhanced User Experience, 30% productivity improvement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&gt;95% SLA Compliance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30-40% reduction in technical debt in MDG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40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140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2A7A21B-888E-07B8-D38D-0CF7D27A4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63" y="103110"/>
            <a:ext cx="9232919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/>
                </a:solidFill>
                <a:latin typeface="Frutiger LT Pro 45 Light" panose="020B0403030504020204" pitchFamily="34" charset="0"/>
              </a:rPr>
              <a:t>Case Study/Use Case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20C147D-DD31-CFA9-B6D7-4745A79AA174}"/>
              </a:ext>
            </a:extLst>
          </p:cNvPr>
          <p:cNvSpPr/>
          <p:nvPr/>
        </p:nvSpPr>
        <p:spPr>
          <a:xfrm>
            <a:off x="4128305" y="1777204"/>
            <a:ext cx="3282145" cy="6480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RESULTS</a:t>
            </a:r>
          </a:p>
        </p:txBody>
      </p:sp>
      <p:pic>
        <p:nvPicPr>
          <p:cNvPr id="1026" name="Picture 2" descr="Challenge - Free people icons">
            <a:extLst>
              <a:ext uri="{FF2B5EF4-FFF2-40B4-BE49-F238E27FC236}">
                <a16:creationId xmlns:a16="http://schemas.microsoft.com/office/drawing/2014/main" id="{A76AC0F5-C43D-FD92-E1C6-31ED1CD89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764" y="1877244"/>
            <a:ext cx="409190" cy="40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 - Free business and finance icons">
            <a:extLst>
              <a:ext uri="{FF2B5EF4-FFF2-40B4-BE49-F238E27FC236}">
                <a16:creationId xmlns:a16="http://schemas.microsoft.com/office/drawing/2014/main" id="{53F2EDA7-3B49-1437-6ACB-A5C13FB6A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7140" y="1901067"/>
            <a:ext cx="371991" cy="37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olution - Free miscellaneous icons">
            <a:extLst>
              <a:ext uri="{FF2B5EF4-FFF2-40B4-BE49-F238E27FC236}">
                <a16:creationId xmlns:a16="http://schemas.microsoft.com/office/drawing/2014/main" id="{13B2F42D-D501-AF45-4AD2-62EE6FB68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70" y="4526635"/>
            <a:ext cx="452733" cy="452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428181D-ECEF-F7C2-BA4E-8A2703DFA331}"/>
              </a:ext>
            </a:extLst>
          </p:cNvPr>
          <p:cNvSpPr/>
          <p:nvPr/>
        </p:nvSpPr>
        <p:spPr>
          <a:xfrm>
            <a:off x="4128305" y="2425205"/>
            <a:ext cx="3091645" cy="1238210"/>
          </a:xfrm>
          <a:prstGeom prst="rect">
            <a:avLst/>
          </a:prstGeom>
        </p:spPr>
        <p:txBody>
          <a:bodyPr wrap="square" lIns="36000">
            <a:noAutofit/>
          </a:bodyPr>
          <a:lstStyle/>
          <a:p>
            <a:pPr marL="180000" indent="-144000" defTabSz="914400">
              <a:buFont typeface="Wingdings" panose="05000000000000000000" pitchFamily="2" charset="2"/>
              <a:buChar char="§"/>
              <a:defRPr/>
            </a:pPr>
            <a:r>
              <a:rPr lang="en-US" sz="1400">
                <a:latin typeface="Frutiger LT Pro 45 Light" panose="020B0403030504020204" pitchFamily="34" charset="0"/>
              </a:rPr>
              <a:t>MDG DQM Capabilities to identify the data patterns and relations</a:t>
            </a:r>
          </a:p>
          <a:p>
            <a:pPr marL="180000" indent="-144000" defTabSz="914400">
              <a:buFont typeface="Wingdings" panose="05000000000000000000" pitchFamily="2" charset="2"/>
              <a:buChar char="§"/>
              <a:defRPr/>
            </a:pPr>
            <a:r>
              <a:rPr lang="en-US" sz="1400">
                <a:latin typeface="Frutiger LT Pro 45 Light" panose="020B0403030504020204" pitchFamily="34" charset="0"/>
              </a:rPr>
              <a:t>Narrow AI capability to predict  &amp; default  the key attributes </a:t>
            </a:r>
          </a:p>
          <a:p>
            <a:pPr marL="180000" indent="-144000" defTabSz="914400">
              <a:buFont typeface="Wingdings" panose="05000000000000000000" pitchFamily="2" charset="2"/>
              <a:buChar char="§"/>
              <a:defRPr/>
            </a:pPr>
            <a:r>
              <a:rPr lang="en-US" sz="1400">
                <a:latin typeface="Frutiger LT Pro 45 Light" panose="020B0403030504020204" pitchFamily="34" charset="0"/>
              </a:rPr>
              <a:t>GEN AI capabilities to </a:t>
            </a:r>
          </a:p>
          <a:p>
            <a:pPr marL="360000" indent="-180000" defTabSz="914400">
              <a:buFont typeface="Courier New" panose="02070309020205020404" pitchFamily="49" charset="0"/>
              <a:buChar char="o"/>
              <a:defRPr/>
            </a:pPr>
            <a:r>
              <a:rPr lang="en-US" sz="1400">
                <a:latin typeface="Frutiger LT Pro 45 Light" panose="020B0403030504020204" pitchFamily="34" charset="0"/>
              </a:rPr>
              <a:t>Standardize the product description and product specifications</a:t>
            </a:r>
          </a:p>
          <a:p>
            <a:pPr marL="360000" indent="-180000" defTabSz="914400">
              <a:buFont typeface="Courier New" panose="02070309020205020404" pitchFamily="49" charset="0"/>
              <a:buChar char="o"/>
              <a:defRPr/>
            </a:pPr>
            <a:r>
              <a:rPr lang="en-US" sz="1400">
                <a:latin typeface="Frutiger LT Pro 45 Light" panose="020B0403030504020204" pitchFamily="34" charset="0"/>
              </a:rPr>
              <a:t>Translate the product specification In multiple business language </a:t>
            </a:r>
          </a:p>
          <a:p>
            <a:pPr marL="360000" indent="-180000" defTabSz="914400">
              <a:buFont typeface="Courier New" panose="02070309020205020404" pitchFamily="49" charset="0"/>
              <a:buChar char="o"/>
              <a:defRPr/>
            </a:pPr>
            <a:r>
              <a:rPr lang="en-US" sz="1400">
                <a:latin typeface="Frutiger LT Pro 45 Light" panose="020B0403030504020204" pitchFamily="34" charset="0"/>
              </a:rPr>
              <a:t>Perform similarity check and suggest the course of actions </a:t>
            </a:r>
          </a:p>
          <a:p>
            <a:pPr marL="360000" indent="-180000" defTabSz="914400">
              <a:buFont typeface="Courier New" panose="02070309020205020404" pitchFamily="49" charset="0"/>
              <a:buChar char="o"/>
              <a:defRPr/>
            </a:pPr>
            <a:r>
              <a:rPr lang="en-US" sz="1400">
                <a:latin typeface="Frutiger LT Pro 45 Light" panose="020B0403030504020204" pitchFamily="34" charset="0"/>
              </a:rPr>
              <a:t>Multi-lingual communications         to stake holders </a:t>
            </a:r>
          </a:p>
        </p:txBody>
      </p:sp>
    </p:spTree>
    <p:extLst>
      <p:ext uri="{BB962C8B-B14F-4D97-AF65-F5344CB8AC3E}">
        <p14:creationId xmlns:p14="http://schemas.microsoft.com/office/powerpoint/2010/main" val="3161062624"/>
      </p:ext>
    </p:extLst>
  </p:cSld>
  <p:clrMapOvr>
    <a:masterClrMapping/>
  </p:clrMapOvr>
  <p:transition spd="med" advClick="0" advTm="8000">
    <p:pull dir="u"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E2F4F59F82B349A7EDB0CD6058F8A5" ma:contentTypeVersion="10" ma:contentTypeDescription="Create a new document." ma:contentTypeScope="" ma:versionID="1d47c71c2ab01b868e74776c53d0c836">
  <xsd:schema xmlns:xsd="http://www.w3.org/2001/XMLSchema" xmlns:xs="http://www.w3.org/2001/XMLSchema" xmlns:p="http://schemas.microsoft.com/office/2006/metadata/properties" xmlns:ns2="d0260963-9da2-4f60-95fe-6cd6b68036b2" xmlns:ns3="c9a3ac58-8462-4c0d-ba33-37ba080803b2" targetNamespace="http://schemas.microsoft.com/office/2006/metadata/properties" ma:root="true" ma:fieldsID="a345528fdba06e7b889582a4e2bac837" ns2:_="" ns3:_="">
    <xsd:import namespace="d0260963-9da2-4f60-95fe-6cd6b68036b2"/>
    <xsd:import namespace="c9a3ac58-8462-4c0d-ba33-37ba080803b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260963-9da2-4f60-95fe-6cd6b68036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a3ac58-8462-4c0d-ba33-37ba080803b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57B525B-EF74-4086-9DBF-717C6A068F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D157D34-2F47-4268-8741-C555DD473F39}"/>
</file>

<file path=customXml/itemProps3.xml><?xml version="1.0" encoding="utf-8"?>
<ds:datastoreItem xmlns:ds="http://schemas.openxmlformats.org/officeDocument/2006/customXml" ds:itemID="{728EA2BA-5FBE-446C-A04A-48F37C10CC0C}">
  <ds:schemaRefs>
    <ds:schemaRef ds:uri="http://purl.org/dc/dcmitype/"/>
    <ds:schemaRef ds:uri="http://www.w3.org/XML/1998/namespace"/>
    <ds:schemaRef ds:uri="2a080248-9c9c-461c-bd00-3ae352e68646"/>
    <ds:schemaRef ds:uri="http://schemas.microsoft.com/office/infopath/2007/PartnerControls"/>
    <ds:schemaRef ds:uri="http://schemas.microsoft.com/office/2006/documentManagement/types"/>
    <ds:schemaRef ds:uri="685f03f8-322c-4c80-8c88-7bff689c7b4d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Words>371</Words>
  <Application>Microsoft Office PowerPoint</Application>
  <PresentationFormat>Widescreen</PresentationFormat>
  <Paragraphs>80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6" baseType="lpstr">
      <vt:lpstr>Aptos</vt:lpstr>
      <vt:lpstr>Aptos Display</vt:lpstr>
      <vt:lpstr>Arial</vt:lpstr>
      <vt:lpstr>Barlow</vt:lpstr>
      <vt:lpstr>Calibri Light</vt:lpstr>
      <vt:lpstr>Courier New</vt:lpstr>
      <vt:lpstr>Frutiger 45 Light</vt:lpstr>
      <vt:lpstr>Frutiger LT Pro 45 Light</vt:lpstr>
      <vt:lpstr>Frutiger LT Pro 55 Roman</vt:lpstr>
      <vt:lpstr>Trebuchet MS</vt:lpstr>
      <vt:lpstr>Wingdings</vt:lpstr>
      <vt:lpstr>Office Theme</vt:lpstr>
      <vt:lpstr>1_Office Theme</vt:lpstr>
      <vt:lpstr>Master data quality is cornerstone of digital transformation initiatives </vt:lpstr>
      <vt:lpstr>SAP MDG Change Request Process, complimented with GEN AI &amp; Narrow AI for Superior Outcomes</vt:lpstr>
      <vt:lpstr>Case Study/Use Case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 for Booth Showcase</dc:title>
  <dc:creator>Nayonika Kulkarni</dc:creator>
  <cp:lastModifiedBy>Gaurav Jain</cp:lastModifiedBy>
  <cp:revision>2</cp:revision>
  <dcterms:created xsi:type="dcterms:W3CDTF">2024-06-17T08:45:27Z</dcterms:created>
  <dcterms:modified xsi:type="dcterms:W3CDTF">2024-07-02T12:51:11Z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0x01010042E2F4F59F82B349A7EDB0CD6058F8A5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xd_Signature">
    <vt:lpwstr/>
  </property>
</Properties>
</file>

<file path=docProps/thumbnail.jpeg>
</file>